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6" r:id="rId2"/>
    <p:sldId id="352" r:id="rId3"/>
    <p:sldId id="364" r:id="rId4"/>
    <p:sldId id="365" r:id="rId5"/>
    <p:sldId id="318" r:id="rId6"/>
    <p:sldId id="270" r:id="rId7"/>
    <p:sldId id="366" r:id="rId8"/>
    <p:sldId id="3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7" autoAdjust="0"/>
    <p:restoredTop sz="94674"/>
  </p:normalViewPr>
  <p:slideViewPr>
    <p:cSldViewPr snapToGrid="0" snapToObjects="1">
      <p:cViewPr>
        <p:scale>
          <a:sx n="100" d="100"/>
          <a:sy n="100" d="100"/>
        </p:scale>
        <p:origin x="30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0" d="100"/>
          <a:sy n="170" d="100"/>
        </p:scale>
        <p:origin x="46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A8AAA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F6-46D5-974F-7FD50AECEE6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F6-46D5-974F-7FD50AECEE69}"/>
              </c:ext>
            </c:extLst>
          </c:dPt>
          <c:cat>
            <c:strRef>
              <c:f>Sheet1!$B$1:$C$1</c:f>
              <c:strCache>
                <c:ptCount val="2"/>
                <c:pt idx="0">
                  <c:v>August</c:v>
                </c:pt>
                <c:pt idx="1">
                  <c:v>July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F6-46D5-974F-7FD50AECE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DCDEE0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bg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47-414A-9C4F-8C3FAE044EFC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47-414A-9C4F-8C3FAE044EFC}"/>
              </c:ext>
            </c:extLst>
          </c:dPt>
          <c:cat>
            <c:strRef>
              <c:f>Sheet1!$B$1:$C$1</c:f>
              <c:strCache>
                <c:ptCount val="2"/>
                <c:pt idx="0">
                  <c:v>August</c:v>
                </c:pt>
                <c:pt idx="1">
                  <c:v>July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75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47-414A-9C4F-8C3FAE044E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DCDEE0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bg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B1-492F-897E-A9452B24251E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B1-492F-897E-A9452B24251E}"/>
              </c:ext>
            </c:extLst>
          </c:dPt>
          <c:cat>
            <c:strRef>
              <c:f>Sheet1!$B$1:$C$1</c:f>
              <c:strCache>
                <c:ptCount val="2"/>
                <c:pt idx="0">
                  <c:v>August</c:v>
                </c:pt>
                <c:pt idx="1">
                  <c:v>July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50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B1-492F-897E-A9452B2425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EA34-75E3-1046-BAF3-E270AD9F0965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9BA63-F1A5-B642-8DD4-845F51D9C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67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3EE39-09EF-6F41-B9A3-95E2C6E0C08F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81606-5BF0-FE4C-84F5-AA2D3504C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8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86042939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232071" y="89455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84023" y="4494026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60800" y="2726001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6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298059" y="389380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778793" y="389380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78794" y="1539206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298060" y="1540050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778715" y="389380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6.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298059" y="389380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778793" y="389380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78794" y="1539206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298060" y="1540050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778715" y="389380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7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81705" y="1876319"/>
            <a:ext cx="2546534" cy="1676475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82517" y="1876319"/>
            <a:ext cx="2546534" cy="1676475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33889" y="1876319"/>
            <a:ext cx="2546534" cy="1676475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7.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81705" y="1876319"/>
            <a:ext cx="2546534" cy="1676475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882517" y="1876319"/>
            <a:ext cx="2546534" cy="1676475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33889" y="1876319"/>
            <a:ext cx="2546534" cy="1676475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403178" y="1731646"/>
            <a:ext cx="5777372" cy="3803452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169246" y="1213504"/>
            <a:ext cx="5302426" cy="4430912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48151" y="1345009"/>
            <a:ext cx="5775867" cy="4546601"/>
          </a:xfrm>
          <a:custGeom>
            <a:avLst/>
            <a:gdLst>
              <a:gd name="connsiteX0" fmla="*/ 0 w 8712201"/>
              <a:gd name="connsiteY0" fmla="*/ 0 h 6858000"/>
              <a:gd name="connsiteX1" fmla="*/ 8712201 w 8712201"/>
              <a:gd name="connsiteY1" fmla="*/ 0 h 6858000"/>
              <a:gd name="connsiteX2" fmla="*/ 8712201 w 8712201"/>
              <a:gd name="connsiteY2" fmla="*/ 6858000 h 6858000"/>
              <a:gd name="connsiteX3" fmla="*/ 0 w 8712201"/>
              <a:gd name="connsiteY3" fmla="*/ 6858000 h 6858000"/>
              <a:gd name="connsiteX4" fmla="*/ 0 w 8712201"/>
              <a:gd name="connsiteY4" fmla="*/ 0 h 6858000"/>
              <a:gd name="connsiteX0" fmla="*/ 0 w 8712201"/>
              <a:gd name="connsiteY0" fmla="*/ 0 h 6858000"/>
              <a:gd name="connsiteX1" fmla="*/ 8712201 w 8712201"/>
              <a:gd name="connsiteY1" fmla="*/ 0 h 6858000"/>
              <a:gd name="connsiteX2" fmla="*/ 8712201 w 8712201"/>
              <a:gd name="connsiteY2" fmla="*/ 6858000 h 6858000"/>
              <a:gd name="connsiteX3" fmla="*/ 4725847 w 8712201"/>
              <a:gd name="connsiteY3" fmla="*/ 6858000 h 6858000"/>
              <a:gd name="connsiteX4" fmla="*/ 0 w 8712201"/>
              <a:gd name="connsiteY4" fmla="*/ 6858000 h 6858000"/>
              <a:gd name="connsiteX5" fmla="*/ 0 w 8712201"/>
              <a:gd name="connsiteY5" fmla="*/ 0 h 6858000"/>
              <a:gd name="connsiteX0" fmla="*/ 0 w 8712201"/>
              <a:gd name="connsiteY0" fmla="*/ 0 h 6858000"/>
              <a:gd name="connsiteX1" fmla="*/ 8712201 w 8712201"/>
              <a:gd name="connsiteY1" fmla="*/ 0 h 6858000"/>
              <a:gd name="connsiteX2" fmla="*/ 4725847 w 8712201"/>
              <a:gd name="connsiteY2" fmla="*/ 6858000 h 6858000"/>
              <a:gd name="connsiteX3" fmla="*/ 0 w 8712201"/>
              <a:gd name="connsiteY3" fmla="*/ 6858000 h 6858000"/>
              <a:gd name="connsiteX4" fmla="*/ 0 w 871220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2201" h="6858000">
                <a:moveTo>
                  <a:pt x="0" y="0"/>
                </a:moveTo>
                <a:lnTo>
                  <a:pt x="8712201" y="0"/>
                </a:lnTo>
                <a:lnTo>
                  <a:pt x="472584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46500" y="1353658"/>
            <a:ext cx="4700521" cy="4070946"/>
          </a:xfrm>
          <a:prstGeom prst="flowChartMerg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65934" y="2632556"/>
            <a:ext cx="2749947" cy="2381405"/>
          </a:xfrm>
          <a:prstGeom prst="flowChartExtra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791994" y="1344935"/>
            <a:ext cx="2219581" cy="22199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791994" y="3669667"/>
            <a:ext cx="2219581" cy="22199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143794" y="3669667"/>
            <a:ext cx="4543681" cy="22199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43794" y="1344935"/>
            <a:ext cx="2219581" cy="22199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67894" y="1344935"/>
            <a:ext cx="2219581" cy="22199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21933" y="1344935"/>
            <a:ext cx="2930782" cy="45446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>
            <a:spLocks noGrp="1"/>
          </p:cNvSpPr>
          <p:nvPr>
            <p:ph type="sldNum" sz="quarter" idx="4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4296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3771" y="2604910"/>
            <a:ext cx="3281562" cy="20291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68257" y="2604910"/>
            <a:ext cx="3281562" cy="20291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42096" y="2159594"/>
            <a:ext cx="7111993" cy="291981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63988" y="1345009"/>
            <a:ext cx="5497513" cy="2223096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1756" y="3669705"/>
            <a:ext cx="5497513" cy="2223096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507654" y="2071158"/>
            <a:ext cx="3358557" cy="2908690"/>
          </a:xfrm>
          <a:prstGeom prst="flowChartExtra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936287" y="953017"/>
            <a:ext cx="5717977" cy="4951967"/>
          </a:xfrm>
          <a:prstGeom prst="flowChartExtra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507653" y="1558618"/>
            <a:ext cx="2104830" cy="1825481"/>
          </a:xfrm>
          <a:prstGeom prst="flowChartMerg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233647" y="4007704"/>
            <a:ext cx="2561630" cy="2218472"/>
          </a:xfrm>
          <a:prstGeom prst="flowChartExtra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48151" y="1345009"/>
            <a:ext cx="7238059" cy="4547027"/>
          </a:xfrm>
          <a:custGeom>
            <a:avLst/>
            <a:gdLst>
              <a:gd name="connsiteX0" fmla="*/ 0 w 7238059"/>
              <a:gd name="connsiteY0" fmla="*/ 0 h 4546601"/>
              <a:gd name="connsiteX1" fmla="*/ 7238059 w 7238059"/>
              <a:gd name="connsiteY1" fmla="*/ 0 h 4546601"/>
              <a:gd name="connsiteX2" fmla="*/ 7238059 w 7238059"/>
              <a:gd name="connsiteY2" fmla="*/ 4546601 h 4546601"/>
              <a:gd name="connsiteX3" fmla="*/ 0 w 7238059"/>
              <a:gd name="connsiteY3" fmla="*/ 4546601 h 4546601"/>
              <a:gd name="connsiteX4" fmla="*/ 0 w 7238059"/>
              <a:gd name="connsiteY4" fmla="*/ 0 h 4546601"/>
              <a:gd name="connsiteX0" fmla="*/ 0 w 7238059"/>
              <a:gd name="connsiteY0" fmla="*/ 0 h 4547027"/>
              <a:gd name="connsiteX1" fmla="*/ 7238059 w 7238059"/>
              <a:gd name="connsiteY1" fmla="*/ 0 h 4547027"/>
              <a:gd name="connsiteX2" fmla="*/ 7238059 w 7238059"/>
              <a:gd name="connsiteY2" fmla="*/ 4546601 h 4547027"/>
              <a:gd name="connsiteX3" fmla="*/ 4599506 w 7238059"/>
              <a:gd name="connsiteY3" fmla="*/ 4547027 h 4547027"/>
              <a:gd name="connsiteX4" fmla="*/ 0 w 7238059"/>
              <a:gd name="connsiteY4" fmla="*/ 4546601 h 4547027"/>
              <a:gd name="connsiteX5" fmla="*/ 0 w 7238059"/>
              <a:gd name="connsiteY5" fmla="*/ 0 h 4547027"/>
              <a:gd name="connsiteX0" fmla="*/ 0 w 7238059"/>
              <a:gd name="connsiteY0" fmla="*/ 0 h 4547027"/>
              <a:gd name="connsiteX1" fmla="*/ 7238059 w 7238059"/>
              <a:gd name="connsiteY1" fmla="*/ 0 h 4547027"/>
              <a:gd name="connsiteX2" fmla="*/ 4599506 w 7238059"/>
              <a:gd name="connsiteY2" fmla="*/ 4547027 h 4547027"/>
              <a:gd name="connsiteX3" fmla="*/ 0 w 7238059"/>
              <a:gd name="connsiteY3" fmla="*/ 4546601 h 4547027"/>
              <a:gd name="connsiteX4" fmla="*/ 0 w 7238059"/>
              <a:gd name="connsiteY4" fmla="*/ 0 h 454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8059" h="4547027">
                <a:moveTo>
                  <a:pt x="0" y="0"/>
                </a:moveTo>
                <a:lnTo>
                  <a:pt x="7238059" y="0"/>
                </a:lnTo>
                <a:lnTo>
                  <a:pt x="4599506" y="4547027"/>
                </a:lnTo>
                <a:lnTo>
                  <a:pt x="0" y="454660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72052" y="3286340"/>
            <a:ext cx="4477742" cy="2225462"/>
          </a:xfrm>
          <a:custGeom>
            <a:avLst/>
            <a:gdLst>
              <a:gd name="connsiteX0" fmla="*/ 0 w 4477742"/>
              <a:gd name="connsiteY0" fmla="*/ 0 h 2223096"/>
              <a:gd name="connsiteX1" fmla="*/ 4477742 w 4477742"/>
              <a:gd name="connsiteY1" fmla="*/ 0 h 2223096"/>
              <a:gd name="connsiteX2" fmla="*/ 4477742 w 4477742"/>
              <a:gd name="connsiteY2" fmla="*/ 2223096 h 2223096"/>
              <a:gd name="connsiteX3" fmla="*/ 0 w 4477742"/>
              <a:gd name="connsiteY3" fmla="*/ 2223096 h 2223096"/>
              <a:gd name="connsiteX4" fmla="*/ 0 w 4477742"/>
              <a:gd name="connsiteY4" fmla="*/ 0 h 2223096"/>
              <a:gd name="connsiteX0" fmla="*/ 0 w 4477742"/>
              <a:gd name="connsiteY0" fmla="*/ 2366 h 2225462"/>
              <a:gd name="connsiteX1" fmla="*/ 1279413 w 4477742"/>
              <a:gd name="connsiteY1" fmla="*/ 0 h 2225462"/>
              <a:gd name="connsiteX2" fmla="*/ 4477742 w 4477742"/>
              <a:gd name="connsiteY2" fmla="*/ 2366 h 2225462"/>
              <a:gd name="connsiteX3" fmla="*/ 4477742 w 4477742"/>
              <a:gd name="connsiteY3" fmla="*/ 2225462 h 2225462"/>
              <a:gd name="connsiteX4" fmla="*/ 0 w 4477742"/>
              <a:gd name="connsiteY4" fmla="*/ 2225462 h 2225462"/>
              <a:gd name="connsiteX5" fmla="*/ 0 w 4477742"/>
              <a:gd name="connsiteY5" fmla="*/ 2366 h 2225462"/>
              <a:gd name="connsiteX0" fmla="*/ 0 w 4477742"/>
              <a:gd name="connsiteY0" fmla="*/ 2225462 h 2225462"/>
              <a:gd name="connsiteX1" fmla="*/ 1279413 w 4477742"/>
              <a:gd name="connsiteY1" fmla="*/ 0 h 2225462"/>
              <a:gd name="connsiteX2" fmla="*/ 4477742 w 4477742"/>
              <a:gd name="connsiteY2" fmla="*/ 2366 h 2225462"/>
              <a:gd name="connsiteX3" fmla="*/ 4477742 w 4477742"/>
              <a:gd name="connsiteY3" fmla="*/ 2225462 h 2225462"/>
              <a:gd name="connsiteX4" fmla="*/ 0 w 4477742"/>
              <a:gd name="connsiteY4" fmla="*/ 2225462 h 222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7742" h="2225462">
                <a:moveTo>
                  <a:pt x="0" y="2225462"/>
                </a:moveTo>
                <a:lnTo>
                  <a:pt x="1279413" y="0"/>
                </a:lnTo>
                <a:lnTo>
                  <a:pt x="4477742" y="2366"/>
                </a:lnTo>
                <a:lnTo>
                  <a:pt x="4477742" y="2225462"/>
                </a:lnTo>
                <a:lnTo>
                  <a:pt x="0" y="2225462"/>
                </a:lnTo>
                <a:close/>
              </a:path>
            </a:pathLst>
          </a:custGeom>
          <a:noFill/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48151" y="3669704"/>
            <a:ext cx="2633202" cy="2223096"/>
          </a:xfrm>
          <a:custGeom>
            <a:avLst/>
            <a:gdLst>
              <a:gd name="connsiteX0" fmla="*/ 0 w 5412987"/>
              <a:gd name="connsiteY0" fmla="*/ 0 h 2223096"/>
              <a:gd name="connsiteX1" fmla="*/ 5412987 w 5412987"/>
              <a:gd name="connsiteY1" fmla="*/ 0 h 2223096"/>
              <a:gd name="connsiteX2" fmla="*/ 5412987 w 5412987"/>
              <a:gd name="connsiteY2" fmla="*/ 2223096 h 2223096"/>
              <a:gd name="connsiteX3" fmla="*/ 0 w 5412987"/>
              <a:gd name="connsiteY3" fmla="*/ 2223096 h 2223096"/>
              <a:gd name="connsiteX4" fmla="*/ 0 w 5412987"/>
              <a:gd name="connsiteY4" fmla="*/ 0 h 2223096"/>
              <a:gd name="connsiteX0" fmla="*/ 0 w 5412987"/>
              <a:gd name="connsiteY0" fmla="*/ 0 h 2223096"/>
              <a:gd name="connsiteX1" fmla="*/ 2633202 w 5412987"/>
              <a:gd name="connsiteY1" fmla="*/ 1646 h 2223096"/>
              <a:gd name="connsiteX2" fmla="*/ 5412987 w 5412987"/>
              <a:gd name="connsiteY2" fmla="*/ 0 h 2223096"/>
              <a:gd name="connsiteX3" fmla="*/ 5412987 w 5412987"/>
              <a:gd name="connsiteY3" fmla="*/ 2223096 h 2223096"/>
              <a:gd name="connsiteX4" fmla="*/ 0 w 5412987"/>
              <a:gd name="connsiteY4" fmla="*/ 2223096 h 2223096"/>
              <a:gd name="connsiteX5" fmla="*/ 0 w 5412987"/>
              <a:gd name="connsiteY5" fmla="*/ 0 h 2223096"/>
              <a:gd name="connsiteX0" fmla="*/ 0 w 5412987"/>
              <a:gd name="connsiteY0" fmla="*/ 0 h 2229207"/>
              <a:gd name="connsiteX1" fmla="*/ 2633202 w 5412987"/>
              <a:gd name="connsiteY1" fmla="*/ 1646 h 2229207"/>
              <a:gd name="connsiteX2" fmla="*/ 5412987 w 5412987"/>
              <a:gd name="connsiteY2" fmla="*/ 0 h 2229207"/>
              <a:gd name="connsiteX3" fmla="*/ 5412987 w 5412987"/>
              <a:gd name="connsiteY3" fmla="*/ 2223096 h 2229207"/>
              <a:gd name="connsiteX4" fmla="*/ 1333792 w 5412987"/>
              <a:gd name="connsiteY4" fmla="*/ 2229207 h 2229207"/>
              <a:gd name="connsiteX5" fmla="*/ 0 w 5412987"/>
              <a:gd name="connsiteY5" fmla="*/ 2223096 h 2229207"/>
              <a:gd name="connsiteX6" fmla="*/ 0 w 5412987"/>
              <a:gd name="connsiteY6" fmla="*/ 0 h 2229207"/>
              <a:gd name="connsiteX0" fmla="*/ 0 w 5412987"/>
              <a:gd name="connsiteY0" fmla="*/ 0 h 2229207"/>
              <a:gd name="connsiteX1" fmla="*/ 2633202 w 5412987"/>
              <a:gd name="connsiteY1" fmla="*/ 1646 h 2229207"/>
              <a:gd name="connsiteX2" fmla="*/ 5412987 w 5412987"/>
              <a:gd name="connsiteY2" fmla="*/ 0 h 2229207"/>
              <a:gd name="connsiteX3" fmla="*/ 1333792 w 5412987"/>
              <a:gd name="connsiteY3" fmla="*/ 2229207 h 2229207"/>
              <a:gd name="connsiteX4" fmla="*/ 0 w 5412987"/>
              <a:gd name="connsiteY4" fmla="*/ 2223096 h 2229207"/>
              <a:gd name="connsiteX5" fmla="*/ 0 w 5412987"/>
              <a:gd name="connsiteY5" fmla="*/ 0 h 2229207"/>
              <a:gd name="connsiteX0" fmla="*/ 0 w 2633202"/>
              <a:gd name="connsiteY0" fmla="*/ 0 h 2229207"/>
              <a:gd name="connsiteX1" fmla="*/ 2633202 w 2633202"/>
              <a:gd name="connsiteY1" fmla="*/ 1646 h 2229207"/>
              <a:gd name="connsiteX2" fmla="*/ 1333792 w 2633202"/>
              <a:gd name="connsiteY2" fmla="*/ 2229207 h 2229207"/>
              <a:gd name="connsiteX3" fmla="*/ 0 w 2633202"/>
              <a:gd name="connsiteY3" fmla="*/ 2223096 h 2229207"/>
              <a:gd name="connsiteX4" fmla="*/ 0 w 2633202"/>
              <a:gd name="connsiteY4" fmla="*/ 0 h 2229207"/>
              <a:gd name="connsiteX0" fmla="*/ 0 w 2633202"/>
              <a:gd name="connsiteY0" fmla="*/ 0 h 2229207"/>
              <a:gd name="connsiteX1" fmla="*/ 2633202 w 2633202"/>
              <a:gd name="connsiteY1" fmla="*/ 1646 h 2229207"/>
              <a:gd name="connsiteX2" fmla="*/ 1340667 w 2633202"/>
              <a:gd name="connsiteY2" fmla="*/ 2229207 h 2229207"/>
              <a:gd name="connsiteX3" fmla="*/ 0 w 2633202"/>
              <a:gd name="connsiteY3" fmla="*/ 2223096 h 2229207"/>
              <a:gd name="connsiteX4" fmla="*/ 0 w 2633202"/>
              <a:gd name="connsiteY4" fmla="*/ 0 h 2229207"/>
              <a:gd name="connsiteX0" fmla="*/ 0 w 2633202"/>
              <a:gd name="connsiteY0" fmla="*/ 0 h 2223096"/>
              <a:gd name="connsiteX1" fmla="*/ 2633202 w 2633202"/>
              <a:gd name="connsiteY1" fmla="*/ 1646 h 2223096"/>
              <a:gd name="connsiteX2" fmla="*/ 1340667 w 2633202"/>
              <a:gd name="connsiteY2" fmla="*/ 2222332 h 2223096"/>
              <a:gd name="connsiteX3" fmla="*/ 0 w 2633202"/>
              <a:gd name="connsiteY3" fmla="*/ 2223096 h 2223096"/>
              <a:gd name="connsiteX4" fmla="*/ 0 w 2633202"/>
              <a:gd name="connsiteY4" fmla="*/ 0 h 22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3202" h="2223096">
                <a:moveTo>
                  <a:pt x="0" y="0"/>
                </a:moveTo>
                <a:lnTo>
                  <a:pt x="2633202" y="1646"/>
                </a:lnTo>
                <a:lnTo>
                  <a:pt x="1340667" y="2222332"/>
                </a:lnTo>
                <a:lnTo>
                  <a:pt x="0" y="2223096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953052" y="1345008"/>
            <a:ext cx="4096743" cy="4547792"/>
          </a:xfrm>
          <a:custGeom>
            <a:avLst/>
            <a:gdLst>
              <a:gd name="connsiteX0" fmla="*/ 0 w 4096743"/>
              <a:gd name="connsiteY0" fmla="*/ 0 h 4547792"/>
              <a:gd name="connsiteX1" fmla="*/ 4096743 w 4096743"/>
              <a:gd name="connsiteY1" fmla="*/ 0 h 4547792"/>
              <a:gd name="connsiteX2" fmla="*/ 4096743 w 4096743"/>
              <a:gd name="connsiteY2" fmla="*/ 4547792 h 4547792"/>
              <a:gd name="connsiteX3" fmla="*/ 0 w 4096743"/>
              <a:gd name="connsiteY3" fmla="*/ 4547792 h 4547792"/>
              <a:gd name="connsiteX4" fmla="*/ 0 w 4096743"/>
              <a:gd name="connsiteY4" fmla="*/ 0 h 4547792"/>
              <a:gd name="connsiteX0" fmla="*/ 0 w 4096743"/>
              <a:gd name="connsiteY0" fmla="*/ 0 h 4547792"/>
              <a:gd name="connsiteX1" fmla="*/ 2617210 w 4096743"/>
              <a:gd name="connsiteY1" fmla="*/ 2529 h 4547792"/>
              <a:gd name="connsiteX2" fmla="*/ 4096743 w 4096743"/>
              <a:gd name="connsiteY2" fmla="*/ 0 h 4547792"/>
              <a:gd name="connsiteX3" fmla="*/ 4096743 w 4096743"/>
              <a:gd name="connsiteY3" fmla="*/ 4547792 h 4547792"/>
              <a:gd name="connsiteX4" fmla="*/ 0 w 4096743"/>
              <a:gd name="connsiteY4" fmla="*/ 4547792 h 4547792"/>
              <a:gd name="connsiteX5" fmla="*/ 0 w 4096743"/>
              <a:gd name="connsiteY5" fmla="*/ 0 h 4547792"/>
              <a:gd name="connsiteX0" fmla="*/ 0 w 4096743"/>
              <a:gd name="connsiteY0" fmla="*/ 4547792 h 4547792"/>
              <a:gd name="connsiteX1" fmla="*/ 2617210 w 4096743"/>
              <a:gd name="connsiteY1" fmla="*/ 2529 h 4547792"/>
              <a:gd name="connsiteX2" fmla="*/ 4096743 w 4096743"/>
              <a:gd name="connsiteY2" fmla="*/ 0 h 4547792"/>
              <a:gd name="connsiteX3" fmla="*/ 4096743 w 4096743"/>
              <a:gd name="connsiteY3" fmla="*/ 4547792 h 4547792"/>
              <a:gd name="connsiteX4" fmla="*/ 0 w 4096743"/>
              <a:gd name="connsiteY4" fmla="*/ 4547792 h 454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6743" h="4547792">
                <a:moveTo>
                  <a:pt x="0" y="4547792"/>
                </a:moveTo>
                <a:lnTo>
                  <a:pt x="2617210" y="2529"/>
                </a:lnTo>
                <a:lnTo>
                  <a:pt x="4096743" y="0"/>
                </a:lnTo>
                <a:lnTo>
                  <a:pt x="4096743" y="4547792"/>
                </a:lnTo>
                <a:lnTo>
                  <a:pt x="0" y="4547792"/>
                </a:lnTo>
                <a:close/>
              </a:path>
            </a:pathLst>
          </a:custGeom>
          <a:noFill/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48151" y="1345010"/>
            <a:ext cx="5412987" cy="2223213"/>
          </a:xfrm>
          <a:custGeom>
            <a:avLst/>
            <a:gdLst>
              <a:gd name="connsiteX0" fmla="*/ 0 w 5412987"/>
              <a:gd name="connsiteY0" fmla="*/ 0 h 2223096"/>
              <a:gd name="connsiteX1" fmla="*/ 5412987 w 5412987"/>
              <a:gd name="connsiteY1" fmla="*/ 0 h 2223096"/>
              <a:gd name="connsiteX2" fmla="*/ 5412987 w 5412987"/>
              <a:gd name="connsiteY2" fmla="*/ 2223096 h 2223096"/>
              <a:gd name="connsiteX3" fmla="*/ 0 w 5412987"/>
              <a:gd name="connsiteY3" fmla="*/ 2223096 h 2223096"/>
              <a:gd name="connsiteX4" fmla="*/ 0 w 5412987"/>
              <a:gd name="connsiteY4" fmla="*/ 0 h 2223096"/>
              <a:gd name="connsiteX0" fmla="*/ 0 w 5412987"/>
              <a:gd name="connsiteY0" fmla="*/ 0 h 2223213"/>
              <a:gd name="connsiteX1" fmla="*/ 5412987 w 5412987"/>
              <a:gd name="connsiteY1" fmla="*/ 0 h 2223213"/>
              <a:gd name="connsiteX2" fmla="*/ 5412987 w 5412987"/>
              <a:gd name="connsiteY2" fmla="*/ 2223096 h 2223213"/>
              <a:gd name="connsiteX3" fmla="*/ 4118243 w 5412987"/>
              <a:gd name="connsiteY3" fmla="*/ 2223213 h 2223213"/>
              <a:gd name="connsiteX4" fmla="*/ 0 w 5412987"/>
              <a:gd name="connsiteY4" fmla="*/ 2223096 h 2223213"/>
              <a:gd name="connsiteX5" fmla="*/ 0 w 5412987"/>
              <a:gd name="connsiteY5" fmla="*/ 0 h 2223213"/>
              <a:gd name="connsiteX0" fmla="*/ 0 w 5412987"/>
              <a:gd name="connsiteY0" fmla="*/ 0 h 2223213"/>
              <a:gd name="connsiteX1" fmla="*/ 5412987 w 5412987"/>
              <a:gd name="connsiteY1" fmla="*/ 0 h 2223213"/>
              <a:gd name="connsiteX2" fmla="*/ 4118243 w 5412987"/>
              <a:gd name="connsiteY2" fmla="*/ 2223213 h 2223213"/>
              <a:gd name="connsiteX3" fmla="*/ 0 w 5412987"/>
              <a:gd name="connsiteY3" fmla="*/ 2223096 h 2223213"/>
              <a:gd name="connsiteX4" fmla="*/ 0 w 5412987"/>
              <a:gd name="connsiteY4" fmla="*/ 0 h 22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987" h="2223213">
                <a:moveTo>
                  <a:pt x="0" y="0"/>
                </a:moveTo>
                <a:lnTo>
                  <a:pt x="5412987" y="0"/>
                </a:lnTo>
                <a:lnTo>
                  <a:pt x="4118243" y="2223213"/>
                </a:lnTo>
                <a:lnTo>
                  <a:pt x="0" y="2223096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395119" y="1345009"/>
            <a:ext cx="4066382" cy="2223096"/>
          </a:xfrm>
          <a:custGeom>
            <a:avLst/>
            <a:gdLst>
              <a:gd name="connsiteX0" fmla="*/ 0 w 4066382"/>
              <a:gd name="connsiteY0" fmla="*/ 2223096 h 2223096"/>
              <a:gd name="connsiteX1" fmla="*/ 1307114 w 4066382"/>
              <a:gd name="connsiteY1" fmla="*/ 0 h 2223096"/>
              <a:gd name="connsiteX2" fmla="*/ 4066382 w 4066382"/>
              <a:gd name="connsiteY2" fmla="*/ 0 h 2223096"/>
              <a:gd name="connsiteX3" fmla="*/ 2759268 w 4066382"/>
              <a:gd name="connsiteY3" fmla="*/ 2223096 h 2223096"/>
              <a:gd name="connsiteX4" fmla="*/ 0 w 4066382"/>
              <a:gd name="connsiteY4" fmla="*/ 2223096 h 2223096"/>
              <a:gd name="connsiteX0" fmla="*/ 0 w 4066382"/>
              <a:gd name="connsiteY0" fmla="*/ 2223096 h 2223096"/>
              <a:gd name="connsiteX1" fmla="*/ 1279614 w 4066382"/>
              <a:gd name="connsiteY1" fmla="*/ 0 h 2223096"/>
              <a:gd name="connsiteX2" fmla="*/ 4066382 w 4066382"/>
              <a:gd name="connsiteY2" fmla="*/ 0 h 2223096"/>
              <a:gd name="connsiteX3" fmla="*/ 2759268 w 4066382"/>
              <a:gd name="connsiteY3" fmla="*/ 2223096 h 2223096"/>
              <a:gd name="connsiteX4" fmla="*/ 0 w 4066382"/>
              <a:gd name="connsiteY4" fmla="*/ 2223096 h 2223096"/>
              <a:gd name="connsiteX0" fmla="*/ 0 w 4066382"/>
              <a:gd name="connsiteY0" fmla="*/ 2223096 h 2223096"/>
              <a:gd name="connsiteX1" fmla="*/ 1279614 w 4066382"/>
              <a:gd name="connsiteY1" fmla="*/ 0 h 2223096"/>
              <a:gd name="connsiteX2" fmla="*/ 4066382 w 4066382"/>
              <a:gd name="connsiteY2" fmla="*/ 0 h 2223096"/>
              <a:gd name="connsiteX3" fmla="*/ 2773018 w 4066382"/>
              <a:gd name="connsiteY3" fmla="*/ 2223096 h 2223096"/>
              <a:gd name="connsiteX4" fmla="*/ 0 w 4066382"/>
              <a:gd name="connsiteY4" fmla="*/ 2223096 h 22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6382" h="2223096">
                <a:moveTo>
                  <a:pt x="0" y="2223096"/>
                </a:moveTo>
                <a:lnTo>
                  <a:pt x="1279614" y="0"/>
                </a:lnTo>
                <a:lnTo>
                  <a:pt x="4066382" y="0"/>
                </a:lnTo>
                <a:lnTo>
                  <a:pt x="2773018" y="2223096"/>
                </a:lnTo>
                <a:lnTo>
                  <a:pt x="0" y="2223096"/>
                </a:lnTo>
                <a:close/>
              </a:path>
            </a:pathLst>
          </a:cu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1757" y="3669705"/>
            <a:ext cx="5497512" cy="2223096"/>
          </a:xfrm>
          <a:custGeom>
            <a:avLst/>
            <a:gdLst>
              <a:gd name="connsiteX0" fmla="*/ 0 w 5497512"/>
              <a:gd name="connsiteY0" fmla="*/ 2223096 h 2223096"/>
              <a:gd name="connsiteX1" fmla="*/ 1307114 w 5497512"/>
              <a:gd name="connsiteY1" fmla="*/ 0 h 2223096"/>
              <a:gd name="connsiteX2" fmla="*/ 5497512 w 5497512"/>
              <a:gd name="connsiteY2" fmla="*/ 0 h 2223096"/>
              <a:gd name="connsiteX3" fmla="*/ 4190398 w 5497512"/>
              <a:gd name="connsiteY3" fmla="*/ 2223096 h 2223096"/>
              <a:gd name="connsiteX4" fmla="*/ 0 w 5497512"/>
              <a:gd name="connsiteY4" fmla="*/ 2223096 h 2223096"/>
              <a:gd name="connsiteX0" fmla="*/ 0 w 5497512"/>
              <a:gd name="connsiteY0" fmla="*/ 2223096 h 2223096"/>
              <a:gd name="connsiteX1" fmla="*/ 1286488 w 5497512"/>
              <a:gd name="connsiteY1" fmla="*/ 0 h 2223096"/>
              <a:gd name="connsiteX2" fmla="*/ 5497512 w 5497512"/>
              <a:gd name="connsiteY2" fmla="*/ 0 h 2223096"/>
              <a:gd name="connsiteX3" fmla="*/ 4190398 w 5497512"/>
              <a:gd name="connsiteY3" fmla="*/ 2223096 h 2223096"/>
              <a:gd name="connsiteX4" fmla="*/ 0 w 5497512"/>
              <a:gd name="connsiteY4" fmla="*/ 2223096 h 2223096"/>
              <a:gd name="connsiteX0" fmla="*/ 0 w 5497512"/>
              <a:gd name="connsiteY0" fmla="*/ 2223096 h 2223096"/>
              <a:gd name="connsiteX1" fmla="*/ 1286488 w 5497512"/>
              <a:gd name="connsiteY1" fmla="*/ 0 h 2223096"/>
              <a:gd name="connsiteX2" fmla="*/ 5497512 w 5497512"/>
              <a:gd name="connsiteY2" fmla="*/ 0 h 2223096"/>
              <a:gd name="connsiteX3" fmla="*/ 4204148 w 5497512"/>
              <a:gd name="connsiteY3" fmla="*/ 2223096 h 2223096"/>
              <a:gd name="connsiteX4" fmla="*/ 0 w 5497512"/>
              <a:gd name="connsiteY4" fmla="*/ 2223096 h 22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512" h="2223096">
                <a:moveTo>
                  <a:pt x="0" y="2223096"/>
                </a:moveTo>
                <a:lnTo>
                  <a:pt x="1286488" y="0"/>
                </a:lnTo>
                <a:lnTo>
                  <a:pt x="5497512" y="0"/>
                </a:lnTo>
                <a:lnTo>
                  <a:pt x="4204148" y="2223096"/>
                </a:lnTo>
                <a:lnTo>
                  <a:pt x="0" y="2223096"/>
                </a:lnTo>
                <a:close/>
              </a:path>
            </a:pathLst>
          </a:cu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48151" y="3669704"/>
            <a:ext cx="2633202" cy="2223096"/>
          </a:xfrm>
          <a:custGeom>
            <a:avLst/>
            <a:gdLst>
              <a:gd name="connsiteX0" fmla="*/ 0 w 5412987"/>
              <a:gd name="connsiteY0" fmla="*/ 0 h 2223096"/>
              <a:gd name="connsiteX1" fmla="*/ 5412987 w 5412987"/>
              <a:gd name="connsiteY1" fmla="*/ 0 h 2223096"/>
              <a:gd name="connsiteX2" fmla="*/ 5412987 w 5412987"/>
              <a:gd name="connsiteY2" fmla="*/ 2223096 h 2223096"/>
              <a:gd name="connsiteX3" fmla="*/ 0 w 5412987"/>
              <a:gd name="connsiteY3" fmla="*/ 2223096 h 2223096"/>
              <a:gd name="connsiteX4" fmla="*/ 0 w 5412987"/>
              <a:gd name="connsiteY4" fmla="*/ 0 h 2223096"/>
              <a:gd name="connsiteX0" fmla="*/ 0 w 5412987"/>
              <a:gd name="connsiteY0" fmla="*/ 0 h 2223096"/>
              <a:gd name="connsiteX1" fmla="*/ 2633202 w 5412987"/>
              <a:gd name="connsiteY1" fmla="*/ 1646 h 2223096"/>
              <a:gd name="connsiteX2" fmla="*/ 5412987 w 5412987"/>
              <a:gd name="connsiteY2" fmla="*/ 0 h 2223096"/>
              <a:gd name="connsiteX3" fmla="*/ 5412987 w 5412987"/>
              <a:gd name="connsiteY3" fmla="*/ 2223096 h 2223096"/>
              <a:gd name="connsiteX4" fmla="*/ 0 w 5412987"/>
              <a:gd name="connsiteY4" fmla="*/ 2223096 h 2223096"/>
              <a:gd name="connsiteX5" fmla="*/ 0 w 5412987"/>
              <a:gd name="connsiteY5" fmla="*/ 0 h 2223096"/>
              <a:gd name="connsiteX0" fmla="*/ 0 w 5412987"/>
              <a:gd name="connsiteY0" fmla="*/ 0 h 2229207"/>
              <a:gd name="connsiteX1" fmla="*/ 2633202 w 5412987"/>
              <a:gd name="connsiteY1" fmla="*/ 1646 h 2229207"/>
              <a:gd name="connsiteX2" fmla="*/ 5412987 w 5412987"/>
              <a:gd name="connsiteY2" fmla="*/ 0 h 2229207"/>
              <a:gd name="connsiteX3" fmla="*/ 5412987 w 5412987"/>
              <a:gd name="connsiteY3" fmla="*/ 2223096 h 2229207"/>
              <a:gd name="connsiteX4" fmla="*/ 1333792 w 5412987"/>
              <a:gd name="connsiteY4" fmla="*/ 2229207 h 2229207"/>
              <a:gd name="connsiteX5" fmla="*/ 0 w 5412987"/>
              <a:gd name="connsiteY5" fmla="*/ 2223096 h 2229207"/>
              <a:gd name="connsiteX6" fmla="*/ 0 w 5412987"/>
              <a:gd name="connsiteY6" fmla="*/ 0 h 2229207"/>
              <a:gd name="connsiteX0" fmla="*/ 0 w 5412987"/>
              <a:gd name="connsiteY0" fmla="*/ 0 h 2229207"/>
              <a:gd name="connsiteX1" fmla="*/ 2633202 w 5412987"/>
              <a:gd name="connsiteY1" fmla="*/ 1646 h 2229207"/>
              <a:gd name="connsiteX2" fmla="*/ 5412987 w 5412987"/>
              <a:gd name="connsiteY2" fmla="*/ 0 h 2229207"/>
              <a:gd name="connsiteX3" fmla="*/ 1333792 w 5412987"/>
              <a:gd name="connsiteY3" fmla="*/ 2229207 h 2229207"/>
              <a:gd name="connsiteX4" fmla="*/ 0 w 5412987"/>
              <a:gd name="connsiteY4" fmla="*/ 2223096 h 2229207"/>
              <a:gd name="connsiteX5" fmla="*/ 0 w 5412987"/>
              <a:gd name="connsiteY5" fmla="*/ 0 h 2229207"/>
              <a:gd name="connsiteX0" fmla="*/ 0 w 2633202"/>
              <a:gd name="connsiteY0" fmla="*/ 0 h 2229207"/>
              <a:gd name="connsiteX1" fmla="*/ 2633202 w 2633202"/>
              <a:gd name="connsiteY1" fmla="*/ 1646 h 2229207"/>
              <a:gd name="connsiteX2" fmla="*/ 1333792 w 2633202"/>
              <a:gd name="connsiteY2" fmla="*/ 2229207 h 2229207"/>
              <a:gd name="connsiteX3" fmla="*/ 0 w 2633202"/>
              <a:gd name="connsiteY3" fmla="*/ 2223096 h 2229207"/>
              <a:gd name="connsiteX4" fmla="*/ 0 w 2633202"/>
              <a:gd name="connsiteY4" fmla="*/ 0 h 2229207"/>
              <a:gd name="connsiteX0" fmla="*/ 0 w 2633202"/>
              <a:gd name="connsiteY0" fmla="*/ 0 h 2229207"/>
              <a:gd name="connsiteX1" fmla="*/ 2633202 w 2633202"/>
              <a:gd name="connsiteY1" fmla="*/ 1646 h 2229207"/>
              <a:gd name="connsiteX2" fmla="*/ 1340667 w 2633202"/>
              <a:gd name="connsiteY2" fmla="*/ 2229207 h 2229207"/>
              <a:gd name="connsiteX3" fmla="*/ 0 w 2633202"/>
              <a:gd name="connsiteY3" fmla="*/ 2223096 h 2229207"/>
              <a:gd name="connsiteX4" fmla="*/ 0 w 2633202"/>
              <a:gd name="connsiteY4" fmla="*/ 0 h 2229207"/>
              <a:gd name="connsiteX0" fmla="*/ 0 w 2633202"/>
              <a:gd name="connsiteY0" fmla="*/ 0 h 2223096"/>
              <a:gd name="connsiteX1" fmla="*/ 2633202 w 2633202"/>
              <a:gd name="connsiteY1" fmla="*/ 1646 h 2223096"/>
              <a:gd name="connsiteX2" fmla="*/ 1340667 w 2633202"/>
              <a:gd name="connsiteY2" fmla="*/ 2222332 h 2223096"/>
              <a:gd name="connsiteX3" fmla="*/ 0 w 2633202"/>
              <a:gd name="connsiteY3" fmla="*/ 2223096 h 2223096"/>
              <a:gd name="connsiteX4" fmla="*/ 0 w 2633202"/>
              <a:gd name="connsiteY4" fmla="*/ 0 h 22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3202" h="2223096">
                <a:moveTo>
                  <a:pt x="0" y="0"/>
                </a:moveTo>
                <a:lnTo>
                  <a:pt x="2633202" y="1646"/>
                </a:lnTo>
                <a:lnTo>
                  <a:pt x="1340667" y="2222332"/>
                </a:lnTo>
                <a:lnTo>
                  <a:pt x="0" y="2223096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953052" y="1345008"/>
            <a:ext cx="4096743" cy="4547792"/>
          </a:xfrm>
          <a:custGeom>
            <a:avLst/>
            <a:gdLst>
              <a:gd name="connsiteX0" fmla="*/ 0 w 4096743"/>
              <a:gd name="connsiteY0" fmla="*/ 0 h 4547792"/>
              <a:gd name="connsiteX1" fmla="*/ 4096743 w 4096743"/>
              <a:gd name="connsiteY1" fmla="*/ 0 h 4547792"/>
              <a:gd name="connsiteX2" fmla="*/ 4096743 w 4096743"/>
              <a:gd name="connsiteY2" fmla="*/ 4547792 h 4547792"/>
              <a:gd name="connsiteX3" fmla="*/ 0 w 4096743"/>
              <a:gd name="connsiteY3" fmla="*/ 4547792 h 4547792"/>
              <a:gd name="connsiteX4" fmla="*/ 0 w 4096743"/>
              <a:gd name="connsiteY4" fmla="*/ 0 h 4547792"/>
              <a:gd name="connsiteX0" fmla="*/ 0 w 4096743"/>
              <a:gd name="connsiteY0" fmla="*/ 0 h 4547792"/>
              <a:gd name="connsiteX1" fmla="*/ 2617210 w 4096743"/>
              <a:gd name="connsiteY1" fmla="*/ 2529 h 4547792"/>
              <a:gd name="connsiteX2" fmla="*/ 4096743 w 4096743"/>
              <a:gd name="connsiteY2" fmla="*/ 0 h 4547792"/>
              <a:gd name="connsiteX3" fmla="*/ 4096743 w 4096743"/>
              <a:gd name="connsiteY3" fmla="*/ 4547792 h 4547792"/>
              <a:gd name="connsiteX4" fmla="*/ 0 w 4096743"/>
              <a:gd name="connsiteY4" fmla="*/ 4547792 h 4547792"/>
              <a:gd name="connsiteX5" fmla="*/ 0 w 4096743"/>
              <a:gd name="connsiteY5" fmla="*/ 0 h 4547792"/>
              <a:gd name="connsiteX0" fmla="*/ 0 w 4096743"/>
              <a:gd name="connsiteY0" fmla="*/ 4547792 h 4547792"/>
              <a:gd name="connsiteX1" fmla="*/ 2617210 w 4096743"/>
              <a:gd name="connsiteY1" fmla="*/ 2529 h 4547792"/>
              <a:gd name="connsiteX2" fmla="*/ 4096743 w 4096743"/>
              <a:gd name="connsiteY2" fmla="*/ 0 h 4547792"/>
              <a:gd name="connsiteX3" fmla="*/ 4096743 w 4096743"/>
              <a:gd name="connsiteY3" fmla="*/ 4547792 h 4547792"/>
              <a:gd name="connsiteX4" fmla="*/ 0 w 4096743"/>
              <a:gd name="connsiteY4" fmla="*/ 4547792 h 454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6743" h="4547792">
                <a:moveTo>
                  <a:pt x="0" y="4547792"/>
                </a:moveTo>
                <a:lnTo>
                  <a:pt x="2617210" y="2529"/>
                </a:lnTo>
                <a:lnTo>
                  <a:pt x="4096743" y="0"/>
                </a:lnTo>
                <a:lnTo>
                  <a:pt x="4096743" y="4547792"/>
                </a:lnTo>
                <a:lnTo>
                  <a:pt x="0" y="4547792"/>
                </a:lnTo>
                <a:close/>
              </a:path>
            </a:pathLst>
          </a:custGeom>
          <a:noFill/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48151" y="1345010"/>
            <a:ext cx="5412987" cy="2223213"/>
          </a:xfrm>
          <a:custGeom>
            <a:avLst/>
            <a:gdLst>
              <a:gd name="connsiteX0" fmla="*/ 0 w 5412987"/>
              <a:gd name="connsiteY0" fmla="*/ 0 h 2223096"/>
              <a:gd name="connsiteX1" fmla="*/ 5412987 w 5412987"/>
              <a:gd name="connsiteY1" fmla="*/ 0 h 2223096"/>
              <a:gd name="connsiteX2" fmla="*/ 5412987 w 5412987"/>
              <a:gd name="connsiteY2" fmla="*/ 2223096 h 2223096"/>
              <a:gd name="connsiteX3" fmla="*/ 0 w 5412987"/>
              <a:gd name="connsiteY3" fmla="*/ 2223096 h 2223096"/>
              <a:gd name="connsiteX4" fmla="*/ 0 w 5412987"/>
              <a:gd name="connsiteY4" fmla="*/ 0 h 2223096"/>
              <a:gd name="connsiteX0" fmla="*/ 0 w 5412987"/>
              <a:gd name="connsiteY0" fmla="*/ 0 h 2223213"/>
              <a:gd name="connsiteX1" fmla="*/ 5412987 w 5412987"/>
              <a:gd name="connsiteY1" fmla="*/ 0 h 2223213"/>
              <a:gd name="connsiteX2" fmla="*/ 5412987 w 5412987"/>
              <a:gd name="connsiteY2" fmla="*/ 2223096 h 2223213"/>
              <a:gd name="connsiteX3" fmla="*/ 4118243 w 5412987"/>
              <a:gd name="connsiteY3" fmla="*/ 2223213 h 2223213"/>
              <a:gd name="connsiteX4" fmla="*/ 0 w 5412987"/>
              <a:gd name="connsiteY4" fmla="*/ 2223096 h 2223213"/>
              <a:gd name="connsiteX5" fmla="*/ 0 w 5412987"/>
              <a:gd name="connsiteY5" fmla="*/ 0 h 2223213"/>
              <a:gd name="connsiteX0" fmla="*/ 0 w 5412987"/>
              <a:gd name="connsiteY0" fmla="*/ 0 h 2223213"/>
              <a:gd name="connsiteX1" fmla="*/ 5412987 w 5412987"/>
              <a:gd name="connsiteY1" fmla="*/ 0 h 2223213"/>
              <a:gd name="connsiteX2" fmla="*/ 4118243 w 5412987"/>
              <a:gd name="connsiteY2" fmla="*/ 2223213 h 2223213"/>
              <a:gd name="connsiteX3" fmla="*/ 0 w 5412987"/>
              <a:gd name="connsiteY3" fmla="*/ 2223096 h 2223213"/>
              <a:gd name="connsiteX4" fmla="*/ 0 w 5412987"/>
              <a:gd name="connsiteY4" fmla="*/ 0 h 22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987" h="2223213">
                <a:moveTo>
                  <a:pt x="0" y="0"/>
                </a:moveTo>
                <a:lnTo>
                  <a:pt x="5412987" y="0"/>
                </a:lnTo>
                <a:lnTo>
                  <a:pt x="4118243" y="2223213"/>
                </a:lnTo>
                <a:lnTo>
                  <a:pt x="0" y="2223096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395119" y="1345009"/>
            <a:ext cx="4066382" cy="2223096"/>
          </a:xfrm>
          <a:custGeom>
            <a:avLst/>
            <a:gdLst>
              <a:gd name="connsiteX0" fmla="*/ 0 w 4066382"/>
              <a:gd name="connsiteY0" fmla="*/ 2223096 h 2223096"/>
              <a:gd name="connsiteX1" fmla="*/ 1307114 w 4066382"/>
              <a:gd name="connsiteY1" fmla="*/ 0 h 2223096"/>
              <a:gd name="connsiteX2" fmla="*/ 4066382 w 4066382"/>
              <a:gd name="connsiteY2" fmla="*/ 0 h 2223096"/>
              <a:gd name="connsiteX3" fmla="*/ 2759268 w 4066382"/>
              <a:gd name="connsiteY3" fmla="*/ 2223096 h 2223096"/>
              <a:gd name="connsiteX4" fmla="*/ 0 w 4066382"/>
              <a:gd name="connsiteY4" fmla="*/ 2223096 h 2223096"/>
              <a:gd name="connsiteX0" fmla="*/ 0 w 4066382"/>
              <a:gd name="connsiteY0" fmla="*/ 2223096 h 2223096"/>
              <a:gd name="connsiteX1" fmla="*/ 1279614 w 4066382"/>
              <a:gd name="connsiteY1" fmla="*/ 0 h 2223096"/>
              <a:gd name="connsiteX2" fmla="*/ 4066382 w 4066382"/>
              <a:gd name="connsiteY2" fmla="*/ 0 h 2223096"/>
              <a:gd name="connsiteX3" fmla="*/ 2759268 w 4066382"/>
              <a:gd name="connsiteY3" fmla="*/ 2223096 h 2223096"/>
              <a:gd name="connsiteX4" fmla="*/ 0 w 4066382"/>
              <a:gd name="connsiteY4" fmla="*/ 2223096 h 2223096"/>
              <a:gd name="connsiteX0" fmla="*/ 0 w 4066382"/>
              <a:gd name="connsiteY0" fmla="*/ 2223096 h 2223096"/>
              <a:gd name="connsiteX1" fmla="*/ 1279614 w 4066382"/>
              <a:gd name="connsiteY1" fmla="*/ 0 h 2223096"/>
              <a:gd name="connsiteX2" fmla="*/ 4066382 w 4066382"/>
              <a:gd name="connsiteY2" fmla="*/ 0 h 2223096"/>
              <a:gd name="connsiteX3" fmla="*/ 2773018 w 4066382"/>
              <a:gd name="connsiteY3" fmla="*/ 2223096 h 2223096"/>
              <a:gd name="connsiteX4" fmla="*/ 0 w 4066382"/>
              <a:gd name="connsiteY4" fmla="*/ 2223096 h 22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6382" h="2223096">
                <a:moveTo>
                  <a:pt x="0" y="2223096"/>
                </a:moveTo>
                <a:lnTo>
                  <a:pt x="1279614" y="0"/>
                </a:lnTo>
                <a:lnTo>
                  <a:pt x="4066382" y="0"/>
                </a:lnTo>
                <a:lnTo>
                  <a:pt x="2773018" y="2223096"/>
                </a:lnTo>
                <a:lnTo>
                  <a:pt x="0" y="2223096"/>
                </a:lnTo>
                <a:close/>
              </a:path>
            </a:pathLst>
          </a:cu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1757" y="3669705"/>
            <a:ext cx="5497512" cy="2223096"/>
          </a:xfrm>
          <a:custGeom>
            <a:avLst/>
            <a:gdLst>
              <a:gd name="connsiteX0" fmla="*/ 0 w 5497512"/>
              <a:gd name="connsiteY0" fmla="*/ 2223096 h 2223096"/>
              <a:gd name="connsiteX1" fmla="*/ 1307114 w 5497512"/>
              <a:gd name="connsiteY1" fmla="*/ 0 h 2223096"/>
              <a:gd name="connsiteX2" fmla="*/ 5497512 w 5497512"/>
              <a:gd name="connsiteY2" fmla="*/ 0 h 2223096"/>
              <a:gd name="connsiteX3" fmla="*/ 4190398 w 5497512"/>
              <a:gd name="connsiteY3" fmla="*/ 2223096 h 2223096"/>
              <a:gd name="connsiteX4" fmla="*/ 0 w 5497512"/>
              <a:gd name="connsiteY4" fmla="*/ 2223096 h 2223096"/>
              <a:gd name="connsiteX0" fmla="*/ 0 w 5497512"/>
              <a:gd name="connsiteY0" fmla="*/ 2223096 h 2223096"/>
              <a:gd name="connsiteX1" fmla="*/ 1286488 w 5497512"/>
              <a:gd name="connsiteY1" fmla="*/ 0 h 2223096"/>
              <a:gd name="connsiteX2" fmla="*/ 5497512 w 5497512"/>
              <a:gd name="connsiteY2" fmla="*/ 0 h 2223096"/>
              <a:gd name="connsiteX3" fmla="*/ 4190398 w 5497512"/>
              <a:gd name="connsiteY3" fmla="*/ 2223096 h 2223096"/>
              <a:gd name="connsiteX4" fmla="*/ 0 w 5497512"/>
              <a:gd name="connsiteY4" fmla="*/ 2223096 h 2223096"/>
              <a:gd name="connsiteX0" fmla="*/ 0 w 5497512"/>
              <a:gd name="connsiteY0" fmla="*/ 2223096 h 2223096"/>
              <a:gd name="connsiteX1" fmla="*/ 1286488 w 5497512"/>
              <a:gd name="connsiteY1" fmla="*/ 0 h 2223096"/>
              <a:gd name="connsiteX2" fmla="*/ 5497512 w 5497512"/>
              <a:gd name="connsiteY2" fmla="*/ 0 h 2223096"/>
              <a:gd name="connsiteX3" fmla="*/ 4204148 w 5497512"/>
              <a:gd name="connsiteY3" fmla="*/ 2223096 h 2223096"/>
              <a:gd name="connsiteX4" fmla="*/ 0 w 5497512"/>
              <a:gd name="connsiteY4" fmla="*/ 2223096 h 22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512" h="2223096">
                <a:moveTo>
                  <a:pt x="0" y="2223096"/>
                </a:moveTo>
                <a:lnTo>
                  <a:pt x="1286488" y="0"/>
                </a:lnTo>
                <a:lnTo>
                  <a:pt x="5497512" y="0"/>
                </a:lnTo>
                <a:lnTo>
                  <a:pt x="4204148" y="2223096"/>
                </a:lnTo>
                <a:lnTo>
                  <a:pt x="0" y="2223096"/>
                </a:lnTo>
                <a:close/>
              </a:path>
            </a:pathLst>
          </a:cu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55888" y="1344935"/>
            <a:ext cx="3809157" cy="45446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128544" y="1344935"/>
            <a:ext cx="3809157" cy="45446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74479" y="3429000"/>
            <a:ext cx="8417522" cy="3429000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" y="3429000"/>
            <a:ext cx="5817395" cy="3432438"/>
          </a:xfrm>
          <a:custGeom>
            <a:avLst/>
            <a:gdLst>
              <a:gd name="connsiteX0" fmla="*/ 0 w 5817395"/>
              <a:gd name="connsiteY0" fmla="*/ 0 h 3429000"/>
              <a:gd name="connsiteX1" fmla="*/ 5817395 w 5817395"/>
              <a:gd name="connsiteY1" fmla="*/ 0 h 3429000"/>
              <a:gd name="connsiteX2" fmla="*/ 5817395 w 5817395"/>
              <a:gd name="connsiteY2" fmla="*/ 3429000 h 3429000"/>
              <a:gd name="connsiteX3" fmla="*/ 0 w 5817395"/>
              <a:gd name="connsiteY3" fmla="*/ 3429000 h 3429000"/>
              <a:gd name="connsiteX4" fmla="*/ 0 w 5817395"/>
              <a:gd name="connsiteY4" fmla="*/ 0 h 3429000"/>
              <a:gd name="connsiteX0" fmla="*/ 0 w 5817395"/>
              <a:gd name="connsiteY0" fmla="*/ 0 h 3432438"/>
              <a:gd name="connsiteX1" fmla="*/ 5817395 w 5817395"/>
              <a:gd name="connsiteY1" fmla="*/ 0 h 3432438"/>
              <a:gd name="connsiteX2" fmla="*/ 5817395 w 5817395"/>
              <a:gd name="connsiteY2" fmla="*/ 3429000 h 3432438"/>
              <a:gd name="connsiteX3" fmla="*/ 3822606 w 5817395"/>
              <a:gd name="connsiteY3" fmla="*/ 3432438 h 3432438"/>
              <a:gd name="connsiteX4" fmla="*/ 0 w 5817395"/>
              <a:gd name="connsiteY4" fmla="*/ 3429000 h 3432438"/>
              <a:gd name="connsiteX5" fmla="*/ 0 w 5817395"/>
              <a:gd name="connsiteY5" fmla="*/ 0 h 3432438"/>
              <a:gd name="connsiteX0" fmla="*/ 0 w 5817395"/>
              <a:gd name="connsiteY0" fmla="*/ 0 h 3432438"/>
              <a:gd name="connsiteX1" fmla="*/ 5817395 w 5817395"/>
              <a:gd name="connsiteY1" fmla="*/ 0 h 3432438"/>
              <a:gd name="connsiteX2" fmla="*/ 3822606 w 5817395"/>
              <a:gd name="connsiteY2" fmla="*/ 3432438 h 3432438"/>
              <a:gd name="connsiteX3" fmla="*/ 0 w 5817395"/>
              <a:gd name="connsiteY3" fmla="*/ 3429000 h 3432438"/>
              <a:gd name="connsiteX4" fmla="*/ 0 w 5817395"/>
              <a:gd name="connsiteY4" fmla="*/ 0 h 343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7395" h="3432438">
                <a:moveTo>
                  <a:pt x="0" y="0"/>
                </a:moveTo>
                <a:lnTo>
                  <a:pt x="5817395" y="0"/>
                </a:lnTo>
                <a:lnTo>
                  <a:pt x="3822606" y="3432438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43795" y="1344936"/>
            <a:ext cx="9906000" cy="4547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slow"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265714" y="1344936"/>
            <a:ext cx="7784081" cy="4553975"/>
          </a:xfrm>
          <a:custGeom>
            <a:avLst/>
            <a:gdLst>
              <a:gd name="connsiteX0" fmla="*/ 0 w 9906000"/>
              <a:gd name="connsiteY0" fmla="*/ 0 h 4547866"/>
              <a:gd name="connsiteX1" fmla="*/ 9906000 w 9906000"/>
              <a:gd name="connsiteY1" fmla="*/ 0 h 4547866"/>
              <a:gd name="connsiteX2" fmla="*/ 9906000 w 9906000"/>
              <a:gd name="connsiteY2" fmla="*/ 4547866 h 4547866"/>
              <a:gd name="connsiteX3" fmla="*/ 0 w 9906000"/>
              <a:gd name="connsiteY3" fmla="*/ 4547866 h 4547866"/>
              <a:gd name="connsiteX4" fmla="*/ 0 w 9906000"/>
              <a:gd name="connsiteY4" fmla="*/ 0 h 4547866"/>
              <a:gd name="connsiteX0" fmla="*/ 0 w 9906000"/>
              <a:gd name="connsiteY0" fmla="*/ 0 h 4547866"/>
              <a:gd name="connsiteX1" fmla="*/ 2121919 w 9906000"/>
              <a:gd name="connsiteY1" fmla="*/ 2601 h 4547866"/>
              <a:gd name="connsiteX2" fmla="*/ 9906000 w 9906000"/>
              <a:gd name="connsiteY2" fmla="*/ 0 h 4547866"/>
              <a:gd name="connsiteX3" fmla="*/ 9906000 w 9906000"/>
              <a:gd name="connsiteY3" fmla="*/ 4547866 h 4547866"/>
              <a:gd name="connsiteX4" fmla="*/ 0 w 9906000"/>
              <a:gd name="connsiteY4" fmla="*/ 4547866 h 4547866"/>
              <a:gd name="connsiteX5" fmla="*/ 0 w 9906000"/>
              <a:gd name="connsiteY5" fmla="*/ 0 h 4547866"/>
              <a:gd name="connsiteX0" fmla="*/ 0 w 9906000"/>
              <a:gd name="connsiteY0" fmla="*/ 0 h 4553975"/>
              <a:gd name="connsiteX1" fmla="*/ 2121919 w 9906000"/>
              <a:gd name="connsiteY1" fmla="*/ 2601 h 4553975"/>
              <a:gd name="connsiteX2" fmla="*/ 9906000 w 9906000"/>
              <a:gd name="connsiteY2" fmla="*/ 0 h 4553975"/>
              <a:gd name="connsiteX3" fmla="*/ 9906000 w 9906000"/>
              <a:gd name="connsiteY3" fmla="*/ 4547866 h 4553975"/>
              <a:gd name="connsiteX4" fmla="*/ 4741366 w 9906000"/>
              <a:gd name="connsiteY4" fmla="*/ 4553975 h 4553975"/>
              <a:gd name="connsiteX5" fmla="*/ 0 w 9906000"/>
              <a:gd name="connsiteY5" fmla="*/ 4547866 h 4553975"/>
              <a:gd name="connsiteX6" fmla="*/ 0 w 9906000"/>
              <a:gd name="connsiteY6" fmla="*/ 0 h 4553975"/>
              <a:gd name="connsiteX0" fmla="*/ 0 w 9906000"/>
              <a:gd name="connsiteY0" fmla="*/ 0 h 4553975"/>
              <a:gd name="connsiteX1" fmla="*/ 2121919 w 9906000"/>
              <a:gd name="connsiteY1" fmla="*/ 2601 h 4553975"/>
              <a:gd name="connsiteX2" fmla="*/ 9906000 w 9906000"/>
              <a:gd name="connsiteY2" fmla="*/ 0 h 4553975"/>
              <a:gd name="connsiteX3" fmla="*/ 9906000 w 9906000"/>
              <a:gd name="connsiteY3" fmla="*/ 4547866 h 4553975"/>
              <a:gd name="connsiteX4" fmla="*/ 4741366 w 9906000"/>
              <a:gd name="connsiteY4" fmla="*/ 4553975 h 4553975"/>
              <a:gd name="connsiteX5" fmla="*/ 0 w 9906000"/>
              <a:gd name="connsiteY5" fmla="*/ 0 h 4553975"/>
              <a:gd name="connsiteX0" fmla="*/ 2619447 w 7784081"/>
              <a:gd name="connsiteY0" fmla="*/ 4553975 h 4553975"/>
              <a:gd name="connsiteX1" fmla="*/ 0 w 7784081"/>
              <a:gd name="connsiteY1" fmla="*/ 2601 h 4553975"/>
              <a:gd name="connsiteX2" fmla="*/ 7784081 w 7784081"/>
              <a:gd name="connsiteY2" fmla="*/ 0 h 4553975"/>
              <a:gd name="connsiteX3" fmla="*/ 7784081 w 7784081"/>
              <a:gd name="connsiteY3" fmla="*/ 4547866 h 4553975"/>
              <a:gd name="connsiteX4" fmla="*/ 2619447 w 7784081"/>
              <a:gd name="connsiteY4" fmla="*/ 4553975 h 455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4081" h="4553975">
                <a:moveTo>
                  <a:pt x="2619447" y="4553975"/>
                </a:moveTo>
                <a:lnTo>
                  <a:pt x="0" y="2601"/>
                </a:lnTo>
                <a:lnTo>
                  <a:pt x="7784081" y="0"/>
                </a:lnTo>
                <a:lnTo>
                  <a:pt x="7784081" y="4547866"/>
                </a:lnTo>
                <a:lnTo>
                  <a:pt x="2619447" y="4553975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iz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4796413"/>
      </p:ext>
    </p:extLst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48151" y="1345009"/>
            <a:ext cx="7238059" cy="4547027"/>
          </a:xfrm>
          <a:custGeom>
            <a:avLst/>
            <a:gdLst>
              <a:gd name="connsiteX0" fmla="*/ 0 w 7238059"/>
              <a:gd name="connsiteY0" fmla="*/ 0 h 4546601"/>
              <a:gd name="connsiteX1" fmla="*/ 7238059 w 7238059"/>
              <a:gd name="connsiteY1" fmla="*/ 0 h 4546601"/>
              <a:gd name="connsiteX2" fmla="*/ 7238059 w 7238059"/>
              <a:gd name="connsiteY2" fmla="*/ 4546601 h 4546601"/>
              <a:gd name="connsiteX3" fmla="*/ 0 w 7238059"/>
              <a:gd name="connsiteY3" fmla="*/ 4546601 h 4546601"/>
              <a:gd name="connsiteX4" fmla="*/ 0 w 7238059"/>
              <a:gd name="connsiteY4" fmla="*/ 0 h 4546601"/>
              <a:gd name="connsiteX0" fmla="*/ 0 w 7238059"/>
              <a:gd name="connsiteY0" fmla="*/ 0 h 4547027"/>
              <a:gd name="connsiteX1" fmla="*/ 7238059 w 7238059"/>
              <a:gd name="connsiteY1" fmla="*/ 0 h 4547027"/>
              <a:gd name="connsiteX2" fmla="*/ 7238059 w 7238059"/>
              <a:gd name="connsiteY2" fmla="*/ 4546601 h 4547027"/>
              <a:gd name="connsiteX3" fmla="*/ 4599506 w 7238059"/>
              <a:gd name="connsiteY3" fmla="*/ 4547027 h 4547027"/>
              <a:gd name="connsiteX4" fmla="*/ 0 w 7238059"/>
              <a:gd name="connsiteY4" fmla="*/ 4546601 h 4547027"/>
              <a:gd name="connsiteX5" fmla="*/ 0 w 7238059"/>
              <a:gd name="connsiteY5" fmla="*/ 0 h 4547027"/>
              <a:gd name="connsiteX0" fmla="*/ 0 w 7238059"/>
              <a:gd name="connsiteY0" fmla="*/ 0 h 4547027"/>
              <a:gd name="connsiteX1" fmla="*/ 7238059 w 7238059"/>
              <a:gd name="connsiteY1" fmla="*/ 0 h 4547027"/>
              <a:gd name="connsiteX2" fmla="*/ 4599506 w 7238059"/>
              <a:gd name="connsiteY2" fmla="*/ 4547027 h 4547027"/>
              <a:gd name="connsiteX3" fmla="*/ 0 w 7238059"/>
              <a:gd name="connsiteY3" fmla="*/ 4546601 h 4547027"/>
              <a:gd name="connsiteX4" fmla="*/ 0 w 7238059"/>
              <a:gd name="connsiteY4" fmla="*/ 0 h 454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8059" h="4547027">
                <a:moveTo>
                  <a:pt x="0" y="0"/>
                </a:moveTo>
                <a:lnTo>
                  <a:pt x="7238059" y="0"/>
                </a:lnTo>
                <a:lnTo>
                  <a:pt x="4599506" y="4547027"/>
                </a:lnTo>
                <a:lnTo>
                  <a:pt x="0" y="454660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4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50594" y="0"/>
            <a:ext cx="7441407" cy="6858000"/>
          </a:xfrm>
          <a:custGeom>
            <a:avLst/>
            <a:gdLst>
              <a:gd name="connsiteX0" fmla="*/ 0 w 7441407"/>
              <a:gd name="connsiteY0" fmla="*/ 0 h 6858000"/>
              <a:gd name="connsiteX1" fmla="*/ 7441407 w 7441407"/>
              <a:gd name="connsiteY1" fmla="*/ 0 h 6858000"/>
              <a:gd name="connsiteX2" fmla="*/ 7441407 w 7441407"/>
              <a:gd name="connsiteY2" fmla="*/ 6858000 h 6858000"/>
              <a:gd name="connsiteX3" fmla="*/ 0 w 7441407"/>
              <a:gd name="connsiteY3" fmla="*/ 6858000 h 6858000"/>
              <a:gd name="connsiteX4" fmla="*/ 0 w 7441407"/>
              <a:gd name="connsiteY4" fmla="*/ 0 h 6858000"/>
              <a:gd name="connsiteX0" fmla="*/ 0 w 7441407"/>
              <a:gd name="connsiteY0" fmla="*/ 0 h 6858000"/>
              <a:gd name="connsiteX1" fmla="*/ 3946519 w 7441407"/>
              <a:gd name="connsiteY1" fmla="*/ 0 h 6858000"/>
              <a:gd name="connsiteX2" fmla="*/ 7441407 w 7441407"/>
              <a:gd name="connsiteY2" fmla="*/ 0 h 6858000"/>
              <a:gd name="connsiteX3" fmla="*/ 7441407 w 7441407"/>
              <a:gd name="connsiteY3" fmla="*/ 6858000 h 6858000"/>
              <a:gd name="connsiteX4" fmla="*/ 0 w 7441407"/>
              <a:gd name="connsiteY4" fmla="*/ 6858000 h 6858000"/>
              <a:gd name="connsiteX5" fmla="*/ 0 w 7441407"/>
              <a:gd name="connsiteY5" fmla="*/ 0 h 6858000"/>
              <a:gd name="connsiteX0" fmla="*/ 0 w 7441407"/>
              <a:gd name="connsiteY0" fmla="*/ 6858000 h 6858000"/>
              <a:gd name="connsiteX1" fmla="*/ 3946519 w 7441407"/>
              <a:gd name="connsiteY1" fmla="*/ 0 h 6858000"/>
              <a:gd name="connsiteX2" fmla="*/ 7441407 w 7441407"/>
              <a:gd name="connsiteY2" fmla="*/ 0 h 6858000"/>
              <a:gd name="connsiteX3" fmla="*/ 7441407 w 7441407"/>
              <a:gd name="connsiteY3" fmla="*/ 6858000 h 6858000"/>
              <a:gd name="connsiteX4" fmla="*/ 0 w 744140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1407" h="6858000">
                <a:moveTo>
                  <a:pt x="0" y="6858000"/>
                </a:moveTo>
                <a:lnTo>
                  <a:pt x="3946519" y="0"/>
                </a:lnTo>
                <a:lnTo>
                  <a:pt x="7441407" y="0"/>
                </a:lnTo>
                <a:lnTo>
                  <a:pt x="744140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slow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4.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50594" y="0"/>
            <a:ext cx="7441407" cy="6858000"/>
          </a:xfrm>
          <a:custGeom>
            <a:avLst/>
            <a:gdLst>
              <a:gd name="connsiteX0" fmla="*/ 0 w 7441407"/>
              <a:gd name="connsiteY0" fmla="*/ 0 h 6858000"/>
              <a:gd name="connsiteX1" fmla="*/ 7441407 w 7441407"/>
              <a:gd name="connsiteY1" fmla="*/ 0 h 6858000"/>
              <a:gd name="connsiteX2" fmla="*/ 7441407 w 7441407"/>
              <a:gd name="connsiteY2" fmla="*/ 6858000 h 6858000"/>
              <a:gd name="connsiteX3" fmla="*/ 0 w 7441407"/>
              <a:gd name="connsiteY3" fmla="*/ 6858000 h 6858000"/>
              <a:gd name="connsiteX4" fmla="*/ 0 w 7441407"/>
              <a:gd name="connsiteY4" fmla="*/ 0 h 6858000"/>
              <a:gd name="connsiteX0" fmla="*/ 0 w 7441407"/>
              <a:gd name="connsiteY0" fmla="*/ 0 h 6858000"/>
              <a:gd name="connsiteX1" fmla="*/ 3946519 w 7441407"/>
              <a:gd name="connsiteY1" fmla="*/ 0 h 6858000"/>
              <a:gd name="connsiteX2" fmla="*/ 7441407 w 7441407"/>
              <a:gd name="connsiteY2" fmla="*/ 0 h 6858000"/>
              <a:gd name="connsiteX3" fmla="*/ 7441407 w 7441407"/>
              <a:gd name="connsiteY3" fmla="*/ 6858000 h 6858000"/>
              <a:gd name="connsiteX4" fmla="*/ 0 w 7441407"/>
              <a:gd name="connsiteY4" fmla="*/ 6858000 h 6858000"/>
              <a:gd name="connsiteX5" fmla="*/ 0 w 7441407"/>
              <a:gd name="connsiteY5" fmla="*/ 0 h 6858000"/>
              <a:gd name="connsiteX0" fmla="*/ 0 w 7441407"/>
              <a:gd name="connsiteY0" fmla="*/ 6858000 h 6858000"/>
              <a:gd name="connsiteX1" fmla="*/ 3946519 w 7441407"/>
              <a:gd name="connsiteY1" fmla="*/ 0 h 6858000"/>
              <a:gd name="connsiteX2" fmla="*/ 7441407 w 7441407"/>
              <a:gd name="connsiteY2" fmla="*/ 0 h 6858000"/>
              <a:gd name="connsiteX3" fmla="*/ 7441407 w 7441407"/>
              <a:gd name="connsiteY3" fmla="*/ 6858000 h 6858000"/>
              <a:gd name="connsiteX4" fmla="*/ 0 w 744140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1407" h="6858000">
                <a:moveTo>
                  <a:pt x="0" y="6858000"/>
                </a:moveTo>
                <a:lnTo>
                  <a:pt x="3946519" y="0"/>
                </a:lnTo>
                <a:lnTo>
                  <a:pt x="7441407" y="0"/>
                </a:lnTo>
                <a:lnTo>
                  <a:pt x="744140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slow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96" y="1344935"/>
            <a:ext cx="12191204" cy="45446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21757" y="1345008"/>
            <a:ext cx="6839744" cy="4547791"/>
          </a:xfrm>
          <a:prstGeom prst="parallelogram">
            <a:avLst>
              <a:gd name="adj" fmla="val 58797"/>
            </a:avLst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83905" y="1344935"/>
            <a:ext cx="8065912" cy="45446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763317" y="1662936"/>
            <a:ext cx="6286502" cy="35369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ch Mockup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tch-05.png" descr="watch-05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6727" y="-2603500"/>
            <a:ext cx="3840877" cy="12065000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2866" y="1879367"/>
            <a:ext cx="2479414" cy="3099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ch Mockup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0" y="1587"/>
            <a:ext cx="8709204" cy="6856413"/>
          </a:xfrm>
          <a:custGeom>
            <a:avLst/>
            <a:gdLst>
              <a:gd name="connsiteX0" fmla="*/ 0 w 8709204"/>
              <a:gd name="connsiteY0" fmla="*/ 0 h 6856413"/>
              <a:gd name="connsiteX1" fmla="*/ 8709204 w 8709204"/>
              <a:gd name="connsiteY1" fmla="*/ 0 h 6856413"/>
              <a:gd name="connsiteX2" fmla="*/ 4750595 w 8709204"/>
              <a:gd name="connsiteY2" fmla="*/ 6856413 h 6856413"/>
              <a:gd name="connsiteX3" fmla="*/ 0 w 8709204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9204" h="6856413">
                <a:moveTo>
                  <a:pt x="0" y="0"/>
                </a:moveTo>
                <a:lnTo>
                  <a:pt x="8709204" y="0"/>
                </a:lnTo>
                <a:lnTo>
                  <a:pt x="4750595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atch-01.png" descr="watch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5778" y="760830"/>
            <a:ext cx="2921001" cy="5336340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590566" y="2231728"/>
            <a:ext cx="1901032" cy="238184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ch Mockup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"/>
          <p:cNvSpPr/>
          <p:nvPr userDrawn="1"/>
        </p:nvSpPr>
        <p:spPr>
          <a:xfrm>
            <a:off x="4433094" y="0"/>
            <a:ext cx="77597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2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022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5" name="watch-04.png" descr="watch-0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2244" y="1739900"/>
            <a:ext cx="1936750" cy="3384550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7" name="watch-03.png" descr="watch-03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6044" y="1714500"/>
            <a:ext cx="1943100" cy="3460750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11" name="watch-02.png" descr="watch-02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019" y="1708150"/>
            <a:ext cx="1936750" cy="3454400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2444" y="2639483"/>
            <a:ext cx="1283110" cy="15853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455239" y="2639483"/>
            <a:ext cx="1283110" cy="15853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068035" y="2639483"/>
            <a:ext cx="1283110" cy="15853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1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402206" y="1250577"/>
            <a:ext cx="5302449" cy="4356764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7843034"/>
      </p:ext>
    </p:extLst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/>
          <p:cNvSpPr/>
          <p:nvPr userDrawn="1"/>
        </p:nvSpPr>
        <p:spPr>
          <a:xfrm>
            <a:off x="4750594" y="-1"/>
            <a:ext cx="744220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pic>
        <p:nvPicPr>
          <p:cNvPr id="9" name="tablet-01.png" descr="tablet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9294" y="929481"/>
            <a:ext cx="6267647" cy="6858001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1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17916" y="1383162"/>
            <a:ext cx="2768600" cy="36914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/>
          <p:cNvSpPr/>
          <p:nvPr userDrawn="1"/>
        </p:nvSpPr>
        <p:spPr>
          <a:xfrm rot="10800000">
            <a:off x="794" y="0"/>
            <a:ext cx="871220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7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9817" y="0"/>
                </a:lnTo>
                <a:close/>
              </a:path>
            </a:pathLst>
          </a:custGeom>
          <a:solidFill>
            <a:srgbClr val="1C1E2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pic>
        <p:nvPicPr>
          <p:cNvPr id="5" name="tablet-01.png" descr="tablet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4307" y="929481"/>
            <a:ext cx="6267647" cy="6858001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1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712494" y="1383162"/>
            <a:ext cx="2768600" cy="36914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1587"/>
            <a:ext cx="8709204" cy="6856413"/>
          </a:xfrm>
          <a:custGeom>
            <a:avLst/>
            <a:gdLst>
              <a:gd name="connsiteX0" fmla="*/ 0 w 8709204"/>
              <a:gd name="connsiteY0" fmla="*/ 0 h 6856413"/>
              <a:gd name="connsiteX1" fmla="*/ 8709204 w 8709204"/>
              <a:gd name="connsiteY1" fmla="*/ 0 h 6856413"/>
              <a:gd name="connsiteX2" fmla="*/ 4750595 w 8709204"/>
              <a:gd name="connsiteY2" fmla="*/ 6856413 h 6856413"/>
              <a:gd name="connsiteX3" fmla="*/ 0 w 8709204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9204" h="6856413">
                <a:moveTo>
                  <a:pt x="0" y="0"/>
                </a:moveTo>
                <a:lnTo>
                  <a:pt x="8709204" y="0"/>
                </a:lnTo>
                <a:lnTo>
                  <a:pt x="4750595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blet-02.png" descr="tablet-0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6480" y="1211045"/>
            <a:ext cx="5765801" cy="4439561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1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84458" y="1662936"/>
            <a:ext cx="4703796" cy="35260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 userDrawn="1"/>
        </p:nvSpPr>
        <p:spPr>
          <a:xfrm>
            <a:off x="4750594" y="0"/>
            <a:ext cx="7442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000000">
              <a:alpha val="30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pic>
        <p:nvPicPr>
          <p:cNvPr id="5" name="tablet-02.png" descr="tablet-0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6480" y="1211045"/>
            <a:ext cx="5765801" cy="4439561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1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84458" y="1662936"/>
            <a:ext cx="4703796" cy="35260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/>
          <p:cNvSpPr/>
          <p:nvPr userDrawn="1"/>
        </p:nvSpPr>
        <p:spPr>
          <a:xfrm>
            <a:off x="4750594" y="-1"/>
            <a:ext cx="744220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pic>
        <p:nvPicPr>
          <p:cNvPr id="6" name="iphone-01.png" descr="i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7986" y="1098866"/>
            <a:ext cx="2222501" cy="4660269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509794" y="1779038"/>
            <a:ext cx="1343022" cy="33087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pic>
        <p:nvPicPr>
          <p:cNvPr id="9" name="iphone-01.png" descr="i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2794" y="632839"/>
            <a:ext cx="2667000" cy="5592323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65043" y="1444955"/>
            <a:ext cx="2241547" cy="39727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1587"/>
            <a:ext cx="8709204" cy="6856413"/>
          </a:xfrm>
          <a:custGeom>
            <a:avLst/>
            <a:gdLst>
              <a:gd name="connsiteX0" fmla="*/ 0 w 8709204"/>
              <a:gd name="connsiteY0" fmla="*/ 0 h 6856413"/>
              <a:gd name="connsiteX1" fmla="*/ 8709204 w 8709204"/>
              <a:gd name="connsiteY1" fmla="*/ 0 h 6856413"/>
              <a:gd name="connsiteX2" fmla="*/ 4750595 w 8709204"/>
              <a:gd name="connsiteY2" fmla="*/ 6856413 h 6856413"/>
              <a:gd name="connsiteX3" fmla="*/ 0 w 8709204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9204" h="6856413">
                <a:moveTo>
                  <a:pt x="0" y="0"/>
                </a:moveTo>
                <a:lnTo>
                  <a:pt x="8709204" y="0"/>
                </a:lnTo>
                <a:lnTo>
                  <a:pt x="4750595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phone-01.png" descr="i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7582" y="632839"/>
            <a:ext cx="2667001" cy="5592323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29831" y="1444955"/>
            <a:ext cx="2241547" cy="39727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/>
          <p:cNvSpPr/>
          <p:nvPr userDrawn="1"/>
        </p:nvSpPr>
        <p:spPr>
          <a:xfrm>
            <a:off x="4750594" y="0"/>
            <a:ext cx="7442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000000">
              <a:alpha val="30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pic>
        <p:nvPicPr>
          <p:cNvPr id="6" name="iphone-01.png" descr="i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7582" y="632839"/>
            <a:ext cx="2667001" cy="5592323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29831" y="1444955"/>
            <a:ext cx="2241547" cy="397271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"/>
          <p:cNvSpPr/>
          <p:nvPr userDrawn="1"/>
        </p:nvSpPr>
        <p:spPr>
          <a:xfrm>
            <a:off x="4052094" y="0"/>
            <a:ext cx="81407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06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0506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pic>
        <p:nvPicPr>
          <p:cNvPr id="7" name="iphone-01.png" descr="i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0426" y="1159213"/>
            <a:ext cx="2172736" cy="4555921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11" name="iphone-01.png" descr="i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7926" y="1159213"/>
            <a:ext cx="2172736" cy="4555921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pic>
        <p:nvPicPr>
          <p:cNvPr id="15" name="iphone-01.png" descr="i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26" y="1159213"/>
            <a:ext cx="2172736" cy="4555921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33987" y="1820823"/>
            <a:ext cx="1826131" cy="323646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91486" y="1820823"/>
            <a:ext cx="1826131" cy="323646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048987" y="1820823"/>
            <a:ext cx="1826131" cy="323646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>
            <a:off x="0" y="1587"/>
            <a:ext cx="8709204" cy="6856413"/>
          </a:xfrm>
          <a:custGeom>
            <a:avLst/>
            <a:gdLst>
              <a:gd name="connsiteX0" fmla="*/ 0 w 8709204"/>
              <a:gd name="connsiteY0" fmla="*/ 0 h 6856413"/>
              <a:gd name="connsiteX1" fmla="*/ 8709204 w 8709204"/>
              <a:gd name="connsiteY1" fmla="*/ 0 h 6856413"/>
              <a:gd name="connsiteX2" fmla="*/ 4750595 w 8709204"/>
              <a:gd name="connsiteY2" fmla="*/ 6856413 h 6856413"/>
              <a:gd name="connsiteX3" fmla="*/ 0 w 8709204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9204" h="6856413">
                <a:moveTo>
                  <a:pt x="0" y="0"/>
                </a:moveTo>
                <a:lnTo>
                  <a:pt x="8709204" y="0"/>
                </a:lnTo>
                <a:lnTo>
                  <a:pt x="4750595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iphone-01.png" descr="iphone-01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 rot="16200000">
            <a:off x="4279790" y="384988"/>
            <a:ext cx="3634008" cy="7620001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396108" y="2653643"/>
            <a:ext cx="5422614" cy="30587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oid Phone Mockup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"/>
          <p:cNvSpPr/>
          <p:nvPr userDrawn="1"/>
        </p:nvSpPr>
        <p:spPr>
          <a:xfrm>
            <a:off x="4750594" y="-1"/>
            <a:ext cx="744220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pic>
        <p:nvPicPr>
          <p:cNvPr id="9" name="phone-01.png" descr="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3436" y="612459"/>
            <a:ext cx="2857501" cy="5633082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531645" y="1117601"/>
            <a:ext cx="2614734" cy="46348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1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402206" y="1250577"/>
            <a:ext cx="5302449" cy="4356764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 spd="slow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oid Phone Mockup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0" y="1587"/>
            <a:ext cx="8709204" cy="6856413"/>
          </a:xfrm>
          <a:custGeom>
            <a:avLst/>
            <a:gdLst>
              <a:gd name="connsiteX0" fmla="*/ 0 w 8709204"/>
              <a:gd name="connsiteY0" fmla="*/ 0 h 6856413"/>
              <a:gd name="connsiteX1" fmla="*/ 8709204 w 8709204"/>
              <a:gd name="connsiteY1" fmla="*/ 0 h 6856413"/>
              <a:gd name="connsiteX2" fmla="*/ 4750595 w 8709204"/>
              <a:gd name="connsiteY2" fmla="*/ 6856413 h 6856413"/>
              <a:gd name="connsiteX3" fmla="*/ 0 w 8709204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9204" h="6856413">
                <a:moveTo>
                  <a:pt x="0" y="0"/>
                </a:moveTo>
                <a:lnTo>
                  <a:pt x="8709204" y="0"/>
                </a:lnTo>
                <a:lnTo>
                  <a:pt x="4750595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hone-01.png" descr="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0236" y="1050588"/>
            <a:ext cx="2413001" cy="4756825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566149" y="1477151"/>
            <a:ext cx="1491905" cy="39138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pic>
        <p:nvPicPr>
          <p:cNvPr id="7" name="phone-01.png" descr="phon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0936" y="612459"/>
            <a:ext cx="2857501" cy="5633082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9144" y="1117601"/>
            <a:ext cx="2614735" cy="46348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1587"/>
            <a:ext cx="8709204" cy="6856413"/>
          </a:xfrm>
          <a:custGeom>
            <a:avLst/>
            <a:gdLst>
              <a:gd name="connsiteX0" fmla="*/ 0 w 8709204"/>
              <a:gd name="connsiteY0" fmla="*/ 0 h 6856413"/>
              <a:gd name="connsiteX1" fmla="*/ 8709204 w 8709204"/>
              <a:gd name="connsiteY1" fmla="*/ 0 h 6856413"/>
              <a:gd name="connsiteX2" fmla="*/ 4750595 w 8709204"/>
              <a:gd name="connsiteY2" fmla="*/ 6856413 h 6856413"/>
              <a:gd name="connsiteX3" fmla="*/ 0 w 8709204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9204" h="6856413">
                <a:moveTo>
                  <a:pt x="0" y="0"/>
                </a:moveTo>
                <a:lnTo>
                  <a:pt x="8709204" y="0"/>
                </a:lnTo>
                <a:lnTo>
                  <a:pt x="4750595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laptop-02.png" descr="laptop-0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5723" y="1417466"/>
            <a:ext cx="7362143" cy="4023069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39902" y="1657349"/>
            <a:ext cx="5320135" cy="33253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/>
          <p:cNvSpPr/>
          <p:nvPr userDrawn="1"/>
        </p:nvSpPr>
        <p:spPr>
          <a:xfrm rot="10800000">
            <a:off x="794" y="0"/>
            <a:ext cx="871220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7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9817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pic>
        <p:nvPicPr>
          <p:cNvPr id="5" name="laptop-01.png" descr="laptop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794" y="1591126"/>
            <a:ext cx="6350000" cy="3675689"/>
          </a:xfrm>
          <a:prstGeom prst="rect">
            <a:avLst/>
          </a:prstGeom>
          <a:ln w="12700">
            <a:miter lim="400000"/>
          </a:ln>
          <a:effectLst>
            <a:outerShdw blurRad="317500" rotWithShape="0">
              <a:srgbClr val="000000">
                <a:alpha val="50186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888867" y="1836057"/>
            <a:ext cx="4859904" cy="30385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0" y="1587"/>
            <a:ext cx="8709204" cy="6856413"/>
          </a:xfrm>
          <a:custGeom>
            <a:avLst/>
            <a:gdLst>
              <a:gd name="connsiteX0" fmla="*/ 0 w 8709204"/>
              <a:gd name="connsiteY0" fmla="*/ 0 h 6856413"/>
              <a:gd name="connsiteX1" fmla="*/ 8709204 w 8709204"/>
              <a:gd name="connsiteY1" fmla="*/ 0 h 6856413"/>
              <a:gd name="connsiteX2" fmla="*/ 4750595 w 8709204"/>
              <a:gd name="connsiteY2" fmla="*/ 6856413 h 6856413"/>
              <a:gd name="connsiteX3" fmla="*/ 0 w 8709204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9204" h="6856413">
                <a:moveTo>
                  <a:pt x="0" y="0"/>
                </a:moveTo>
                <a:lnTo>
                  <a:pt x="8709204" y="0"/>
                </a:lnTo>
                <a:lnTo>
                  <a:pt x="4750595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laptop-01.png" descr="laptop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794" y="1407279"/>
            <a:ext cx="6985000" cy="4043258"/>
          </a:xfrm>
          <a:prstGeom prst="rect">
            <a:avLst/>
          </a:prstGeom>
          <a:ln w="12700">
            <a:miter lim="400000"/>
          </a:ln>
          <a:effectLst>
            <a:outerShdw blurRad="317500" rotWithShape="0">
              <a:srgbClr val="000000">
                <a:alpha val="50186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392373" y="1676763"/>
            <a:ext cx="5345894" cy="3342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pic>
        <p:nvPicPr>
          <p:cNvPr id="11" name="phone-01.png" descr="phone-01.png">
            <a:extLst>
              <a:ext uri="{FF2B5EF4-FFF2-40B4-BE49-F238E27FC236}">
                <a16:creationId xmlns:a16="http://schemas.microsoft.com/office/drawing/2014/main" id="{0B86B4C2-77CC-443B-8EAA-6F0962C99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5316" y="1254718"/>
            <a:ext cx="2205902" cy="4348564"/>
          </a:xfrm>
          <a:prstGeom prst="rect">
            <a:avLst/>
          </a:prstGeom>
          <a:ln w="12700">
            <a:miter lim="400000"/>
          </a:ln>
          <a:effectLst>
            <a:outerShdw blurRad="1016000" dist="381000" dir="5400000" rotWithShape="0">
              <a:srgbClr val="000000">
                <a:alpha val="20000"/>
              </a:srgbClr>
            </a:outerShdw>
          </a:effectLst>
        </p:spPr>
      </p:pic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B1C44C9-3BC9-41FF-9992-898AA3F846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45523" y="1668420"/>
            <a:ext cx="1971137" cy="353752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 userDrawn="1"/>
        </p:nvSpPr>
        <p:spPr>
          <a:xfrm>
            <a:off x="4750594" y="0"/>
            <a:ext cx="7442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000000">
              <a:alpha val="30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pic>
        <p:nvPicPr>
          <p:cNvPr id="5" name="laptop-01.png" descr="laptop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794" y="1407279"/>
            <a:ext cx="6985000" cy="4043258"/>
          </a:xfrm>
          <a:prstGeom prst="rect">
            <a:avLst/>
          </a:prstGeom>
          <a:ln w="12700">
            <a:miter lim="400000"/>
          </a:ln>
          <a:effectLst>
            <a:outerShdw blurRad="317500" rotWithShape="0">
              <a:srgbClr val="000000">
                <a:alpha val="50186"/>
              </a:srgbClr>
            </a:outerShdw>
          </a:effectLst>
        </p:spPr>
      </p:pic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392373" y="1676763"/>
            <a:ext cx="5345894" cy="3342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Brows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/>
          <p:cNvSpPr/>
          <p:nvPr userDrawn="1"/>
        </p:nvSpPr>
        <p:spPr>
          <a:xfrm rot="10800000">
            <a:off x="794" y="0"/>
            <a:ext cx="775970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2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1022" y="0"/>
                </a:lnTo>
                <a:close/>
              </a:path>
            </a:pathLst>
          </a:custGeom>
          <a:solidFill>
            <a:srgbClr val="1C1E2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grpSp>
        <p:nvGrpSpPr>
          <p:cNvPr id="6" name="Group"/>
          <p:cNvGrpSpPr/>
          <p:nvPr userDrawn="1"/>
        </p:nvGrpSpPr>
        <p:grpSpPr>
          <a:xfrm>
            <a:off x="629443" y="970605"/>
            <a:ext cx="8657431" cy="5081169"/>
            <a:chOff x="0" y="0"/>
            <a:chExt cx="13004800" cy="7632700"/>
          </a:xfrm>
        </p:grpSpPr>
        <p:sp>
          <p:nvSpPr>
            <p:cNvPr id="8" name="Shape"/>
            <p:cNvSpPr/>
            <p:nvPr/>
          </p:nvSpPr>
          <p:spPr>
            <a:xfrm>
              <a:off x="0" y="0"/>
              <a:ext cx="13004800" cy="763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" y="0"/>
                  </a:moveTo>
                  <a:cubicBezTo>
                    <a:pt x="63" y="0"/>
                    <a:pt x="41" y="13"/>
                    <a:pt x="24" y="42"/>
                  </a:cubicBezTo>
                  <a:cubicBezTo>
                    <a:pt x="8" y="70"/>
                    <a:pt x="0" y="107"/>
                    <a:pt x="0" y="144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44"/>
                  </a:lnTo>
                  <a:cubicBezTo>
                    <a:pt x="21600" y="107"/>
                    <a:pt x="21591" y="70"/>
                    <a:pt x="21575" y="42"/>
                  </a:cubicBezTo>
                  <a:cubicBezTo>
                    <a:pt x="21558" y="13"/>
                    <a:pt x="21537" y="0"/>
                    <a:pt x="21516" y="0"/>
                  </a:cubicBezTo>
                  <a:lnTo>
                    <a:pt x="84" y="0"/>
                  </a:lnTo>
                  <a:close/>
                  <a:moveTo>
                    <a:pt x="21437" y="90"/>
                  </a:moveTo>
                  <a:cubicBezTo>
                    <a:pt x="21434" y="105"/>
                    <a:pt x="21432" y="121"/>
                    <a:pt x="21432" y="138"/>
                  </a:cubicBezTo>
                  <a:cubicBezTo>
                    <a:pt x="21431" y="154"/>
                    <a:pt x="21433" y="171"/>
                    <a:pt x="21436" y="186"/>
                  </a:cubicBezTo>
                  <a:cubicBezTo>
                    <a:pt x="21433" y="171"/>
                    <a:pt x="21431" y="154"/>
                    <a:pt x="21432" y="138"/>
                  </a:cubicBezTo>
                  <a:cubicBezTo>
                    <a:pt x="21432" y="121"/>
                    <a:pt x="21434" y="105"/>
                    <a:pt x="21437" y="90"/>
                  </a:cubicBezTo>
                  <a:close/>
                </a:path>
              </a:pathLst>
            </a:custGeom>
            <a:solidFill>
              <a:srgbClr val="56585E"/>
            </a:solidFill>
            <a:ln w="12700" cap="flat">
              <a:noFill/>
              <a:miter lim="400000"/>
            </a:ln>
            <a:effectLst>
              <a:outerShdw blurRad="1016000" dist="381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  <p:sp>
          <p:nvSpPr>
            <p:cNvPr id="9" name="Circle"/>
            <p:cNvSpPr/>
            <p:nvPr/>
          </p:nvSpPr>
          <p:spPr>
            <a:xfrm>
              <a:off x="124317" y="91582"/>
              <a:ext cx="147037" cy="147036"/>
            </a:xfrm>
            <a:prstGeom prst="ellipse">
              <a:avLst/>
            </a:prstGeom>
            <a:solidFill>
              <a:srgbClr val="1C1E2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  <p:sp>
          <p:nvSpPr>
            <p:cNvPr id="11" name="Circle"/>
            <p:cNvSpPr/>
            <p:nvPr/>
          </p:nvSpPr>
          <p:spPr>
            <a:xfrm>
              <a:off x="322153" y="91582"/>
              <a:ext cx="147037" cy="147036"/>
            </a:xfrm>
            <a:prstGeom prst="ellipse">
              <a:avLst/>
            </a:prstGeom>
            <a:solidFill>
              <a:srgbClr val="1C1E2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  <p:sp>
          <p:nvSpPr>
            <p:cNvPr id="12" name="Circle"/>
            <p:cNvSpPr/>
            <p:nvPr/>
          </p:nvSpPr>
          <p:spPr>
            <a:xfrm>
              <a:off x="519989" y="91582"/>
              <a:ext cx="147037" cy="147036"/>
            </a:xfrm>
            <a:prstGeom prst="ellipse">
              <a:avLst/>
            </a:prstGeom>
            <a:solidFill>
              <a:srgbClr val="1C1E2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Brows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"/>
          <p:cNvSpPr/>
          <p:nvPr userDrawn="1"/>
        </p:nvSpPr>
        <p:spPr>
          <a:xfrm>
            <a:off x="4750594" y="0"/>
            <a:ext cx="7442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9728994" y="2217527"/>
            <a:ext cx="4127500" cy="2422489"/>
            <a:chOff x="9728994" y="2217527"/>
            <a:chExt cx="4127500" cy="2422489"/>
          </a:xfrm>
        </p:grpSpPr>
        <p:sp>
          <p:nvSpPr>
            <p:cNvPr id="20" name="Shape"/>
            <p:cNvSpPr/>
            <p:nvPr userDrawn="1"/>
          </p:nvSpPr>
          <p:spPr>
            <a:xfrm>
              <a:off x="9728994" y="2217527"/>
              <a:ext cx="4127500" cy="24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" y="0"/>
                  </a:moveTo>
                  <a:cubicBezTo>
                    <a:pt x="63" y="0"/>
                    <a:pt x="41" y="13"/>
                    <a:pt x="24" y="42"/>
                  </a:cubicBezTo>
                  <a:cubicBezTo>
                    <a:pt x="8" y="70"/>
                    <a:pt x="0" y="107"/>
                    <a:pt x="0" y="144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44"/>
                  </a:lnTo>
                  <a:cubicBezTo>
                    <a:pt x="21600" y="107"/>
                    <a:pt x="21591" y="70"/>
                    <a:pt x="21575" y="42"/>
                  </a:cubicBezTo>
                  <a:cubicBezTo>
                    <a:pt x="21558" y="13"/>
                    <a:pt x="21537" y="0"/>
                    <a:pt x="21516" y="0"/>
                  </a:cubicBezTo>
                  <a:lnTo>
                    <a:pt x="84" y="0"/>
                  </a:lnTo>
                  <a:close/>
                  <a:moveTo>
                    <a:pt x="21437" y="90"/>
                  </a:moveTo>
                  <a:cubicBezTo>
                    <a:pt x="21434" y="105"/>
                    <a:pt x="21432" y="121"/>
                    <a:pt x="21432" y="138"/>
                  </a:cubicBezTo>
                  <a:cubicBezTo>
                    <a:pt x="21431" y="154"/>
                    <a:pt x="21433" y="171"/>
                    <a:pt x="21436" y="186"/>
                  </a:cubicBezTo>
                  <a:cubicBezTo>
                    <a:pt x="21433" y="171"/>
                    <a:pt x="21431" y="154"/>
                    <a:pt x="21432" y="138"/>
                  </a:cubicBezTo>
                  <a:cubicBezTo>
                    <a:pt x="21432" y="121"/>
                    <a:pt x="21434" y="105"/>
                    <a:pt x="21437" y="90"/>
                  </a:cubicBezTo>
                  <a:close/>
                </a:path>
              </a:pathLst>
            </a:custGeom>
            <a:solidFill>
              <a:srgbClr val="56585E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endParaRPr sz="600"/>
            </a:p>
          </p:txBody>
        </p:sp>
        <p:sp>
          <p:nvSpPr>
            <p:cNvPr id="33" name="Circle"/>
            <p:cNvSpPr/>
            <p:nvPr userDrawn="1"/>
          </p:nvSpPr>
          <p:spPr>
            <a:xfrm>
              <a:off x="9768451" y="2246594"/>
              <a:ext cx="46667" cy="46667"/>
            </a:xfrm>
            <a:prstGeom prst="ellipse">
              <a:avLst/>
            </a:prstGeom>
            <a:solidFill>
              <a:srgbClr val="1C1E22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endParaRPr sz="600"/>
            </a:p>
          </p:txBody>
        </p:sp>
        <p:sp>
          <p:nvSpPr>
            <p:cNvPr id="34" name="Circle"/>
            <p:cNvSpPr/>
            <p:nvPr userDrawn="1"/>
          </p:nvSpPr>
          <p:spPr>
            <a:xfrm>
              <a:off x="9831240" y="2246594"/>
              <a:ext cx="46668" cy="46667"/>
            </a:xfrm>
            <a:prstGeom prst="ellipse">
              <a:avLst/>
            </a:prstGeom>
            <a:solidFill>
              <a:srgbClr val="1C1E22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endParaRPr sz="600"/>
            </a:p>
          </p:txBody>
        </p:sp>
        <p:sp>
          <p:nvSpPr>
            <p:cNvPr id="35" name="Circle"/>
            <p:cNvSpPr/>
            <p:nvPr userDrawn="1"/>
          </p:nvSpPr>
          <p:spPr>
            <a:xfrm>
              <a:off x="9894030" y="2246594"/>
              <a:ext cx="46667" cy="46667"/>
            </a:xfrm>
            <a:prstGeom prst="ellipse">
              <a:avLst/>
            </a:prstGeom>
            <a:solidFill>
              <a:srgbClr val="1C1E22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endParaRPr sz="600"/>
            </a:p>
          </p:txBody>
        </p:sp>
      </p:grpSp>
      <p:grpSp>
        <p:nvGrpSpPr>
          <p:cNvPr id="13" name="Group"/>
          <p:cNvGrpSpPr/>
          <p:nvPr userDrawn="1"/>
        </p:nvGrpSpPr>
        <p:grpSpPr>
          <a:xfrm>
            <a:off x="2845594" y="1520465"/>
            <a:ext cx="6502400" cy="3816351"/>
            <a:chOff x="0" y="0"/>
            <a:chExt cx="13004800" cy="7632700"/>
          </a:xfrm>
        </p:grpSpPr>
        <p:sp>
          <p:nvSpPr>
            <p:cNvPr id="15" name="Shape"/>
            <p:cNvSpPr/>
            <p:nvPr/>
          </p:nvSpPr>
          <p:spPr>
            <a:xfrm>
              <a:off x="0" y="0"/>
              <a:ext cx="13004800" cy="763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" y="0"/>
                  </a:moveTo>
                  <a:cubicBezTo>
                    <a:pt x="63" y="0"/>
                    <a:pt x="41" y="13"/>
                    <a:pt x="24" y="42"/>
                  </a:cubicBezTo>
                  <a:cubicBezTo>
                    <a:pt x="8" y="70"/>
                    <a:pt x="0" y="107"/>
                    <a:pt x="0" y="144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44"/>
                  </a:lnTo>
                  <a:cubicBezTo>
                    <a:pt x="21600" y="107"/>
                    <a:pt x="21591" y="70"/>
                    <a:pt x="21575" y="42"/>
                  </a:cubicBezTo>
                  <a:cubicBezTo>
                    <a:pt x="21558" y="13"/>
                    <a:pt x="21537" y="0"/>
                    <a:pt x="21516" y="0"/>
                  </a:cubicBezTo>
                  <a:lnTo>
                    <a:pt x="84" y="0"/>
                  </a:lnTo>
                  <a:close/>
                  <a:moveTo>
                    <a:pt x="21437" y="90"/>
                  </a:moveTo>
                  <a:cubicBezTo>
                    <a:pt x="21434" y="105"/>
                    <a:pt x="21432" y="121"/>
                    <a:pt x="21432" y="138"/>
                  </a:cubicBezTo>
                  <a:cubicBezTo>
                    <a:pt x="21431" y="154"/>
                    <a:pt x="21433" y="171"/>
                    <a:pt x="21436" y="186"/>
                  </a:cubicBezTo>
                  <a:cubicBezTo>
                    <a:pt x="21433" y="171"/>
                    <a:pt x="21431" y="154"/>
                    <a:pt x="21432" y="138"/>
                  </a:cubicBezTo>
                  <a:cubicBezTo>
                    <a:pt x="21432" y="121"/>
                    <a:pt x="21434" y="105"/>
                    <a:pt x="21437" y="90"/>
                  </a:cubicBezTo>
                  <a:close/>
                </a:path>
              </a:pathLst>
            </a:custGeom>
            <a:solidFill>
              <a:srgbClr val="56585E"/>
            </a:solidFill>
            <a:ln w="12700" cap="flat">
              <a:noFill/>
              <a:miter lim="400000"/>
            </a:ln>
            <a:effectLst>
              <a:outerShdw blurRad="1016000" dist="381000" dir="5400000" rotWithShape="0">
                <a:srgbClr val="000000">
                  <a:alpha val="20000"/>
                </a:srgbClr>
              </a:outerShdw>
            </a:effectLst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  <p:sp>
          <p:nvSpPr>
            <p:cNvPr id="16" name="Circle"/>
            <p:cNvSpPr/>
            <p:nvPr/>
          </p:nvSpPr>
          <p:spPr>
            <a:xfrm>
              <a:off x="124317" y="91582"/>
              <a:ext cx="147037" cy="147036"/>
            </a:xfrm>
            <a:prstGeom prst="ellipse">
              <a:avLst/>
            </a:prstGeom>
            <a:solidFill>
              <a:srgbClr val="1C1E2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  <p:sp>
          <p:nvSpPr>
            <p:cNvPr id="17" name="Circle"/>
            <p:cNvSpPr/>
            <p:nvPr/>
          </p:nvSpPr>
          <p:spPr>
            <a:xfrm>
              <a:off x="322153" y="91582"/>
              <a:ext cx="147037" cy="147036"/>
            </a:xfrm>
            <a:prstGeom prst="ellipse">
              <a:avLst/>
            </a:prstGeom>
            <a:solidFill>
              <a:srgbClr val="1C1E2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  <p:sp>
          <p:nvSpPr>
            <p:cNvPr id="18" name="Circle"/>
            <p:cNvSpPr/>
            <p:nvPr/>
          </p:nvSpPr>
          <p:spPr>
            <a:xfrm>
              <a:off x="519989" y="91582"/>
              <a:ext cx="147037" cy="147036"/>
            </a:xfrm>
            <a:prstGeom prst="ellipse">
              <a:avLst/>
            </a:prstGeom>
            <a:solidFill>
              <a:srgbClr val="1C1E2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</p:grpSp>
      <p:grpSp>
        <p:nvGrpSpPr>
          <p:cNvPr id="22" name="Group"/>
          <p:cNvGrpSpPr/>
          <p:nvPr userDrawn="1"/>
        </p:nvGrpSpPr>
        <p:grpSpPr>
          <a:xfrm>
            <a:off x="-1662906" y="2217527"/>
            <a:ext cx="4127500" cy="2422489"/>
            <a:chOff x="0" y="0"/>
            <a:chExt cx="8255000" cy="4844975"/>
          </a:xfrm>
        </p:grpSpPr>
        <p:sp>
          <p:nvSpPr>
            <p:cNvPr id="23" name="Shape"/>
            <p:cNvSpPr/>
            <p:nvPr/>
          </p:nvSpPr>
          <p:spPr>
            <a:xfrm>
              <a:off x="0" y="0"/>
              <a:ext cx="8255000" cy="484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" y="0"/>
                  </a:moveTo>
                  <a:cubicBezTo>
                    <a:pt x="63" y="0"/>
                    <a:pt x="41" y="13"/>
                    <a:pt x="24" y="42"/>
                  </a:cubicBezTo>
                  <a:cubicBezTo>
                    <a:pt x="8" y="70"/>
                    <a:pt x="0" y="107"/>
                    <a:pt x="0" y="144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44"/>
                  </a:lnTo>
                  <a:cubicBezTo>
                    <a:pt x="21600" y="107"/>
                    <a:pt x="21591" y="70"/>
                    <a:pt x="21575" y="42"/>
                  </a:cubicBezTo>
                  <a:cubicBezTo>
                    <a:pt x="21558" y="13"/>
                    <a:pt x="21537" y="0"/>
                    <a:pt x="21516" y="0"/>
                  </a:cubicBezTo>
                  <a:lnTo>
                    <a:pt x="84" y="0"/>
                  </a:lnTo>
                  <a:close/>
                  <a:moveTo>
                    <a:pt x="21437" y="90"/>
                  </a:moveTo>
                  <a:cubicBezTo>
                    <a:pt x="21434" y="105"/>
                    <a:pt x="21432" y="121"/>
                    <a:pt x="21432" y="138"/>
                  </a:cubicBezTo>
                  <a:cubicBezTo>
                    <a:pt x="21431" y="154"/>
                    <a:pt x="21433" y="171"/>
                    <a:pt x="21436" y="186"/>
                  </a:cubicBezTo>
                  <a:cubicBezTo>
                    <a:pt x="21433" y="171"/>
                    <a:pt x="21431" y="154"/>
                    <a:pt x="21432" y="138"/>
                  </a:cubicBezTo>
                  <a:cubicBezTo>
                    <a:pt x="21432" y="121"/>
                    <a:pt x="21434" y="105"/>
                    <a:pt x="21437" y="90"/>
                  </a:cubicBezTo>
                  <a:close/>
                </a:path>
              </a:pathLst>
            </a:custGeom>
            <a:solidFill>
              <a:srgbClr val="56585E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  <p:sp>
          <p:nvSpPr>
            <p:cNvPr id="24" name="Circle"/>
            <p:cNvSpPr/>
            <p:nvPr/>
          </p:nvSpPr>
          <p:spPr>
            <a:xfrm>
              <a:off x="78912" y="58133"/>
              <a:ext cx="93335" cy="93334"/>
            </a:xfrm>
            <a:prstGeom prst="ellipse">
              <a:avLst/>
            </a:prstGeom>
            <a:solidFill>
              <a:srgbClr val="1C1E2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  <p:sp>
          <p:nvSpPr>
            <p:cNvPr id="25" name="Circle"/>
            <p:cNvSpPr/>
            <p:nvPr/>
          </p:nvSpPr>
          <p:spPr>
            <a:xfrm>
              <a:off x="204492" y="58133"/>
              <a:ext cx="93334" cy="93334"/>
            </a:xfrm>
            <a:prstGeom prst="ellipse">
              <a:avLst/>
            </a:prstGeom>
            <a:solidFill>
              <a:srgbClr val="1C1E2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  <p:sp>
          <p:nvSpPr>
            <p:cNvPr id="26" name="Circle"/>
            <p:cNvSpPr/>
            <p:nvPr/>
          </p:nvSpPr>
          <p:spPr>
            <a:xfrm>
              <a:off x="330071" y="58133"/>
              <a:ext cx="93335" cy="93334"/>
            </a:xfrm>
            <a:prstGeom prst="ellipse">
              <a:avLst/>
            </a:prstGeom>
            <a:solidFill>
              <a:srgbClr val="1C1E22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endParaRPr sz="600"/>
            </a:p>
          </p:txBody>
        </p:sp>
      </p:grp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662905" y="2322327"/>
            <a:ext cx="4126870" cy="2317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44964" y="1685565"/>
            <a:ext cx="6502039" cy="365125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3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727373" y="2322327"/>
            <a:ext cx="4128493" cy="2317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94" y="1"/>
            <a:ext cx="12191206" cy="34289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2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79173" y="2858349"/>
            <a:ext cx="1396982" cy="1131491"/>
          </a:xfrm>
          <a:prstGeom prst="flowChartExtra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398294" y="2858349"/>
            <a:ext cx="1396982" cy="1131491"/>
          </a:xfrm>
          <a:prstGeom prst="flowChartExtra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317433" y="2858349"/>
            <a:ext cx="1396982" cy="1131491"/>
          </a:xfrm>
          <a:prstGeom prst="flowChartExtra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2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79173" y="2858349"/>
            <a:ext cx="1396982" cy="1131491"/>
          </a:xfrm>
          <a:prstGeom prst="flowChartExtra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398294" y="2858349"/>
            <a:ext cx="1396982" cy="1131491"/>
          </a:xfrm>
          <a:prstGeom prst="flowChartExtra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317433" y="2858349"/>
            <a:ext cx="1396982" cy="1131491"/>
          </a:xfrm>
          <a:prstGeom prst="flowChartExtra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2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94" y="0"/>
            <a:ext cx="8712201" cy="6858000"/>
          </a:xfrm>
          <a:custGeom>
            <a:avLst/>
            <a:gdLst>
              <a:gd name="connsiteX0" fmla="*/ 0 w 8712201"/>
              <a:gd name="connsiteY0" fmla="*/ 0 h 6858000"/>
              <a:gd name="connsiteX1" fmla="*/ 8712201 w 8712201"/>
              <a:gd name="connsiteY1" fmla="*/ 0 h 6858000"/>
              <a:gd name="connsiteX2" fmla="*/ 8712201 w 8712201"/>
              <a:gd name="connsiteY2" fmla="*/ 6858000 h 6858000"/>
              <a:gd name="connsiteX3" fmla="*/ 0 w 8712201"/>
              <a:gd name="connsiteY3" fmla="*/ 6858000 h 6858000"/>
              <a:gd name="connsiteX4" fmla="*/ 0 w 8712201"/>
              <a:gd name="connsiteY4" fmla="*/ 0 h 6858000"/>
              <a:gd name="connsiteX0" fmla="*/ 0 w 8712201"/>
              <a:gd name="connsiteY0" fmla="*/ 0 h 6858000"/>
              <a:gd name="connsiteX1" fmla="*/ 8712201 w 8712201"/>
              <a:gd name="connsiteY1" fmla="*/ 0 h 6858000"/>
              <a:gd name="connsiteX2" fmla="*/ 8712201 w 8712201"/>
              <a:gd name="connsiteY2" fmla="*/ 6858000 h 6858000"/>
              <a:gd name="connsiteX3" fmla="*/ 4725847 w 8712201"/>
              <a:gd name="connsiteY3" fmla="*/ 6858000 h 6858000"/>
              <a:gd name="connsiteX4" fmla="*/ 0 w 8712201"/>
              <a:gd name="connsiteY4" fmla="*/ 6858000 h 6858000"/>
              <a:gd name="connsiteX5" fmla="*/ 0 w 8712201"/>
              <a:gd name="connsiteY5" fmla="*/ 0 h 6858000"/>
              <a:gd name="connsiteX0" fmla="*/ 0 w 8712201"/>
              <a:gd name="connsiteY0" fmla="*/ 0 h 6858000"/>
              <a:gd name="connsiteX1" fmla="*/ 8712201 w 8712201"/>
              <a:gd name="connsiteY1" fmla="*/ 0 h 6858000"/>
              <a:gd name="connsiteX2" fmla="*/ 4725847 w 8712201"/>
              <a:gd name="connsiteY2" fmla="*/ 6858000 h 6858000"/>
              <a:gd name="connsiteX3" fmla="*/ 0 w 8712201"/>
              <a:gd name="connsiteY3" fmla="*/ 6858000 h 6858000"/>
              <a:gd name="connsiteX4" fmla="*/ 0 w 871220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2201" h="6858000">
                <a:moveTo>
                  <a:pt x="0" y="0"/>
                </a:moveTo>
                <a:lnTo>
                  <a:pt x="8712201" y="0"/>
                </a:lnTo>
                <a:lnTo>
                  <a:pt x="472584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298059" y="389380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778793" y="389380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78794" y="1539206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298060" y="1540050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778715" y="3893802"/>
            <a:ext cx="2107131" cy="1387200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4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/>
          <p:cNvSpPr/>
          <p:nvPr userDrawn="1"/>
        </p:nvSpPr>
        <p:spPr>
          <a:xfrm rot="10800000">
            <a:off x="794" y="0"/>
            <a:ext cx="7442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1C1E2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94" y="0"/>
            <a:ext cx="7442201" cy="6867144"/>
          </a:xfrm>
          <a:custGeom>
            <a:avLst/>
            <a:gdLst>
              <a:gd name="connsiteX0" fmla="*/ 0 w 7442201"/>
              <a:gd name="connsiteY0" fmla="*/ 0 h 6858000"/>
              <a:gd name="connsiteX1" fmla="*/ 7442201 w 7442201"/>
              <a:gd name="connsiteY1" fmla="*/ 0 h 6858000"/>
              <a:gd name="connsiteX2" fmla="*/ 7442201 w 7442201"/>
              <a:gd name="connsiteY2" fmla="*/ 6858000 h 6858000"/>
              <a:gd name="connsiteX3" fmla="*/ 0 w 7442201"/>
              <a:gd name="connsiteY3" fmla="*/ 6858000 h 6858000"/>
              <a:gd name="connsiteX4" fmla="*/ 0 w 7442201"/>
              <a:gd name="connsiteY4" fmla="*/ 0 h 6858000"/>
              <a:gd name="connsiteX0" fmla="*/ 0 w 7442201"/>
              <a:gd name="connsiteY0" fmla="*/ 0 h 6867144"/>
              <a:gd name="connsiteX1" fmla="*/ 7442201 w 7442201"/>
              <a:gd name="connsiteY1" fmla="*/ 0 h 6867144"/>
              <a:gd name="connsiteX2" fmla="*/ 7442201 w 7442201"/>
              <a:gd name="connsiteY2" fmla="*/ 6858000 h 6867144"/>
              <a:gd name="connsiteX3" fmla="*/ 3473926 w 7442201"/>
              <a:gd name="connsiteY3" fmla="*/ 6867144 h 6867144"/>
              <a:gd name="connsiteX4" fmla="*/ 0 w 7442201"/>
              <a:gd name="connsiteY4" fmla="*/ 6858000 h 6867144"/>
              <a:gd name="connsiteX5" fmla="*/ 0 w 7442201"/>
              <a:gd name="connsiteY5" fmla="*/ 0 h 6867144"/>
              <a:gd name="connsiteX0" fmla="*/ 0 w 7442201"/>
              <a:gd name="connsiteY0" fmla="*/ 0 h 6867144"/>
              <a:gd name="connsiteX1" fmla="*/ 7442201 w 7442201"/>
              <a:gd name="connsiteY1" fmla="*/ 0 h 6867144"/>
              <a:gd name="connsiteX2" fmla="*/ 3473926 w 7442201"/>
              <a:gd name="connsiteY2" fmla="*/ 6867144 h 6867144"/>
              <a:gd name="connsiteX3" fmla="*/ 0 w 7442201"/>
              <a:gd name="connsiteY3" fmla="*/ 6858000 h 6867144"/>
              <a:gd name="connsiteX4" fmla="*/ 0 w 7442201"/>
              <a:gd name="connsiteY4" fmla="*/ 0 h 6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201" h="6867144">
                <a:moveTo>
                  <a:pt x="0" y="0"/>
                </a:moveTo>
                <a:lnTo>
                  <a:pt x="7442201" y="0"/>
                </a:lnTo>
                <a:lnTo>
                  <a:pt x="3473926" y="686714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4.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794" y="0"/>
            <a:ext cx="7442201" cy="6867144"/>
          </a:xfrm>
          <a:custGeom>
            <a:avLst/>
            <a:gdLst>
              <a:gd name="connsiteX0" fmla="*/ 0 w 7442201"/>
              <a:gd name="connsiteY0" fmla="*/ 0 h 6858000"/>
              <a:gd name="connsiteX1" fmla="*/ 7442201 w 7442201"/>
              <a:gd name="connsiteY1" fmla="*/ 0 h 6858000"/>
              <a:gd name="connsiteX2" fmla="*/ 7442201 w 7442201"/>
              <a:gd name="connsiteY2" fmla="*/ 6858000 h 6858000"/>
              <a:gd name="connsiteX3" fmla="*/ 0 w 7442201"/>
              <a:gd name="connsiteY3" fmla="*/ 6858000 h 6858000"/>
              <a:gd name="connsiteX4" fmla="*/ 0 w 7442201"/>
              <a:gd name="connsiteY4" fmla="*/ 0 h 6858000"/>
              <a:gd name="connsiteX0" fmla="*/ 0 w 7442201"/>
              <a:gd name="connsiteY0" fmla="*/ 0 h 6867144"/>
              <a:gd name="connsiteX1" fmla="*/ 7442201 w 7442201"/>
              <a:gd name="connsiteY1" fmla="*/ 0 h 6867144"/>
              <a:gd name="connsiteX2" fmla="*/ 7442201 w 7442201"/>
              <a:gd name="connsiteY2" fmla="*/ 6858000 h 6867144"/>
              <a:gd name="connsiteX3" fmla="*/ 3473926 w 7442201"/>
              <a:gd name="connsiteY3" fmla="*/ 6867144 h 6867144"/>
              <a:gd name="connsiteX4" fmla="*/ 0 w 7442201"/>
              <a:gd name="connsiteY4" fmla="*/ 6858000 h 6867144"/>
              <a:gd name="connsiteX5" fmla="*/ 0 w 7442201"/>
              <a:gd name="connsiteY5" fmla="*/ 0 h 6867144"/>
              <a:gd name="connsiteX0" fmla="*/ 0 w 7442201"/>
              <a:gd name="connsiteY0" fmla="*/ 0 h 6867144"/>
              <a:gd name="connsiteX1" fmla="*/ 7442201 w 7442201"/>
              <a:gd name="connsiteY1" fmla="*/ 0 h 6867144"/>
              <a:gd name="connsiteX2" fmla="*/ 3473926 w 7442201"/>
              <a:gd name="connsiteY2" fmla="*/ 6867144 h 6867144"/>
              <a:gd name="connsiteX3" fmla="*/ 0 w 7442201"/>
              <a:gd name="connsiteY3" fmla="*/ 6858000 h 6867144"/>
              <a:gd name="connsiteX4" fmla="*/ 0 w 7442201"/>
              <a:gd name="connsiteY4" fmla="*/ 0 h 6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201" h="6867144">
                <a:moveTo>
                  <a:pt x="0" y="0"/>
                </a:moveTo>
                <a:lnTo>
                  <a:pt x="7442201" y="0"/>
                </a:lnTo>
                <a:lnTo>
                  <a:pt x="3473926" y="686714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 1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192932" y="3043416"/>
            <a:ext cx="1270199" cy="1270199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237779" y="1802030"/>
            <a:ext cx="1270199" cy="1270199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 1.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192932" y="3043416"/>
            <a:ext cx="1270199" cy="1270199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143883" y="4284890"/>
            <a:ext cx="1270199" cy="1270199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237779" y="737260"/>
            <a:ext cx="3399662" cy="3399831"/>
          </a:xfrm>
          <a:prstGeom prst="ellipse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 2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"/>
          <p:cNvSpPr/>
          <p:nvPr userDrawn="1"/>
        </p:nvSpPr>
        <p:spPr>
          <a:xfrm>
            <a:off x="4750594" y="0"/>
            <a:ext cx="7442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000000">
              <a:alpha val="30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886471" y="1878898"/>
            <a:ext cx="2542580" cy="1673896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34088" y="1878898"/>
            <a:ext cx="2542580" cy="1673896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81705" y="1878898"/>
            <a:ext cx="2542580" cy="1673896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 2.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/>
          <p:cNvSpPr/>
          <p:nvPr userDrawn="1"/>
        </p:nvSpPr>
        <p:spPr>
          <a:xfrm>
            <a:off x="4750594" y="0"/>
            <a:ext cx="7442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000000">
              <a:alpha val="30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bg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886471" y="1878898"/>
            <a:ext cx="2542580" cy="1673896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34088" y="1878898"/>
            <a:ext cx="2542580" cy="1673896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81705" y="1232373"/>
            <a:ext cx="3524846" cy="2320421"/>
          </a:xfrm>
          <a:prstGeom prst="parallelogram">
            <a:avLst>
              <a:gd name="adj" fmla="val 58797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2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94" y="0"/>
            <a:ext cx="8712201" cy="6858000"/>
          </a:xfrm>
          <a:custGeom>
            <a:avLst/>
            <a:gdLst>
              <a:gd name="connsiteX0" fmla="*/ 0 w 8712201"/>
              <a:gd name="connsiteY0" fmla="*/ 0 h 6858000"/>
              <a:gd name="connsiteX1" fmla="*/ 8712201 w 8712201"/>
              <a:gd name="connsiteY1" fmla="*/ 0 h 6858000"/>
              <a:gd name="connsiteX2" fmla="*/ 8712201 w 8712201"/>
              <a:gd name="connsiteY2" fmla="*/ 6858000 h 6858000"/>
              <a:gd name="connsiteX3" fmla="*/ 0 w 8712201"/>
              <a:gd name="connsiteY3" fmla="*/ 6858000 h 6858000"/>
              <a:gd name="connsiteX4" fmla="*/ 0 w 8712201"/>
              <a:gd name="connsiteY4" fmla="*/ 0 h 6858000"/>
              <a:gd name="connsiteX0" fmla="*/ 0 w 8712201"/>
              <a:gd name="connsiteY0" fmla="*/ 0 h 6858000"/>
              <a:gd name="connsiteX1" fmla="*/ 8712201 w 8712201"/>
              <a:gd name="connsiteY1" fmla="*/ 0 h 6858000"/>
              <a:gd name="connsiteX2" fmla="*/ 8712201 w 8712201"/>
              <a:gd name="connsiteY2" fmla="*/ 6858000 h 6858000"/>
              <a:gd name="connsiteX3" fmla="*/ 4725847 w 8712201"/>
              <a:gd name="connsiteY3" fmla="*/ 6858000 h 6858000"/>
              <a:gd name="connsiteX4" fmla="*/ 0 w 8712201"/>
              <a:gd name="connsiteY4" fmla="*/ 6858000 h 6858000"/>
              <a:gd name="connsiteX5" fmla="*/ 0 w 8712201"/>
              <a:gd name="connsiteY5" fmla="*/ 0 h 6858000"/>
              <a:gd name="connsiteX0" fmla="*/ 0 w 8712201"/>
              <a:gd name="connsiteY0" fmla="*/ 0 h 6858000"/>
              <a:gd name="connsiteX1" fmla="*/ 8712201 w 8712201"/>
              <a:gd name="connsiteY1" fmla="*/ 0 h 6858000"/>
              <a:gd name="connsiteX2" fmla="*/ 4725847 w 8712201"/>
              <a:gd name="connsiteY2" fmla="*/ 6858000 h 6858000"/>
              <a:gd name="connsiteX3" fmla="*/ 0 w 8712201"/>
              <a:gd name="connsiteY3" fmla="*/ 6858000 h 6858000"/>
              <a:gd name="connsiteX4" fmla="*/ 0 w 871220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2201" h="6858000">
                <a:moveTo>
                  <a:pt x="0" y="0"/>
                </a:moveTo>
                <a:lnTo>
                  <a:pt x="8712201" y="0"/>
                </a:lnTo>
                <a:lnTo>
                  <a:pt x="472584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 and set the desired transparency level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153694" y="2460812"/>
            <a:ext cx="8038306" cy="3431915"/>
          </a:xfrm>
          <a:custGeom>
            <a:avLst/>
            <a:gdLst>
              <a:gd name="connsiteX0" fmla="*/ 0 w 8038306"/>
              <a:gd name="connsiteY0" fmla="*/ 0 h 3429001"/>
              <a:gd name="connsiteX1" fmla="*/ 8038306 w 8038306"/>
              <a:gd name="connsiteY1" fmla="*/ 0 h 3429001"/>
              <a:gd name="connsiteX2" fmla="*/ 8038306 w 8038306"/>
              <a:gd name="connsiteY2" fmla="*/ 3429001 h 3429001"/>
              <a:gd name="connsiteX3" fmla="*/ 0 w 8038306"/>
              <a:gd name="connsiteY3" fmla="*/ 3429001 h 3429001"/>
              <a:gd name="connsiteX4" fmla="*/ 0 w 8038306"/>
              <a:gd name="connsiteY4" fmla="*/ 0 h 3429001"/>
              <a:gd name="connsiteX0" fmla="*/ 0 w 8038306"/>
              <a:gd name="connsiteY0" fmla="*/ 2914 h 3431915"/>
              <a:gd name="connsiteX1" fmla="*/ 1971441 w 8038306"/>
              <a:gd name="connsiteY1" fmla="*/ 0 h 3431915"/>
              <a:gd name="connsiteX2" fmla="*/ 8038306 w 8038306"/>
              <a:gd name="connsiteY2" fmla="*/ 2914 h 3431915"/>
              <a:gd name="connsiteX3" fmla="*/ 8038306 w 8038306"/>
              <a:gd name="connsiteY3" fmla="*/ 3431915 h 3431915"/>
              <a:gd name="connsiteX4" fmla="*/ 0 w 8038306"/>
              <a:gd name="connsiteY4" fmla="*/ 3431915 h 3431915"/>
              <a:gd name="connsiteX5" fmla="*/ 0 w 8038306"/>
              <a:gd name="connsiteY5" fmla="*/ 2914 h 3431915"/>
              <a:gd name="connsiteX0" fmla="*/ 0 w 8038306"/>
              <a:gd name="connsiteY0" fmla="*/ 3431915 h 3431915"/>
              <a:gd name="connsiteX1" fmla="*/ 1971441 w 8038306"/>
              <a:gd name="connsiteY1" fmla="*/ 0 h 3431915"/>
              <a:gd name="connsiteX2" fmla="*/ 8038306 w 8038306"/>
              <a:gd name="connsiteY2" fmla="*/ 2914 h 3431915"/>
              <a:gd name="connsiteX3" fmla="*/ 8038306 w 8038306"/>
              <a:gd name="connsiteY3" fmla="*/ 3431915 h 3431915"/>
              <a:gd name="connsiteX4" fmla="*/ 0 w 8038306"/>
              <a:gd name="connsiteY4" fmla="*/ 3431915 h 343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8306" h="3431915">
                <a:moveTo>
                  <a:pt x="0" y="3431915"/>
                </a:moveTo>
                <a:lnTo>
                  <a:pt x="1971441" y="0"/>
                </a:lnTo>
                <a:lnTo>
                  <a:pt x="8038306" y="2914"/>
                </a:lnTo>
                <a:lnTo>
                  <a:pt x="8038306" y="3431915"/>
                </a:lnTo>
                <a:lnTo>
                  <a:pt x="0" y="3431915"/>
                </a:ln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3824" y="6196847"/>
            <a:ext cx="463971" cy="287258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chemeClr val="tx1">
                    <a:alpha val="40000"/>
                  </a:schemeClr>
                </a:solidFill>
                <a:latin typeface="Roboto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76063" y="2095434"/>
            <a:ext cx="3336415" cy="2667066"/>
          </a:xfrm>
          <a:custGeom>
            <a:avLst/>
            <a:gdLst>
              <a:gd name="connsiteX0" fmla="*/ 0 w 3330972"/>
              <a:gd name="connsiteY0" fmla="*/ 0 h 2667000"/>
              <a:gd name="connsiteX1" fmla="*/ 3330972 w 3330972"/>
              <a:gd name="connsiteY1" fmla="*/ 0 h 2667000"/>
              <a:gd name="connsiteX2" fmla="*/ 3330972 w 3330972"/>
              <a:gd name="connsiteY2" fmla="*/ 2667000 h 2667000"/>
              <a:gd name="connsiteX3" fmla="*/ 0 w 3330972"/>
              <a:gd name="connsiteY3" fmla="*/ 2667000 h 2667000"/>
              <a:gd name="connsiteX4" fmla="*/ 0 w 3330972"/>
              <a:gd name="connsiteY4" fmla="*/ 0 h 2667000"/>
              <a:gd name="connsiteX0" fmla="*/ 0 w 3330972"/>
              <a:gd name="connsiteY0" fmla="*/ 0 h 2667000"/>
              <a:gd name="connsiteX1" fmla="*/ 896424 w 3330972"/>
              <a:gd name="connsiteY1" fmla="*/ 2241 h 2667000"/>
              <a:gd name="connsiteX2" fmla="*/ 3330972 w 3330972"/>
              <a:gd name="connsiteY2" fmla="*/ 0 h 2667000"/>
              <a:gd name="connsiteX3" fmla="*/ 3330972 w 3330972"/>
              <a:gd name="connsiteY3" fmla="*/ 2667000 h 2667000"/>
              <a:gd name="connsiteX4" fmla="*/ 0 w 3330972"/>
              <a:gd name="connsiteY4" fmla="*/ 2667000 h 2667000"/>
              <a:gd name="connsiteX5" fmla="*/ 0 w 3330972"/>
              <a:gd name="connsiteY5" fmla="*/ 0 h 2667000"/>
              <a:gd name="connsiteX0" fmla="*/ 4529 w 3335501"/>
              <a:gd name="connsiteY0" fmla="*/ 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6" fmla="*/ 4529 w 3335501"/>
              <a:gd name="connsiteY6" fmla="*/ 0 h 2667000"/>
              <a:gd name="connsiteX0" fmla="*/ 4529 w 3335501"/>
              <a:gd name="connsiteY0" fmla="*/ 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6" fmla="*/ 4529 w 3335501"/>
              <a:gd name="connsiteY6" fmla="*/ 0 h 2667000"/>
              <a:gd name="connsiteX0" fmla="*/ 0 w 3335501"/>
              <a:gd name="connsiteY0" fmla="*/ 156210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0" fmla="*/ 0 w 3335501"/>
              <a:gd name="connsiteY0" fmla="*/ 156210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0" fmla="*/ 0 w 3335501"/>
              <a:gd name="connsiteY0" fmla="*/ 156210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0" fmla="*/ 0 w 3335501"/>
              <a:gd name="connsiteY0" fmla="*/ 156210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0" fmla="*/ 0 w 3335501"/>
              <a:gd name="connsiteY0" fmla="*/ 156210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0" fmla="*/ 0 w 3335501"/>
              <a:gd name="connsiteY0" fmla="*/ 156210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0" fmla="*/ 0 w 3335501"/>
              <a:gd name="connsiteY0" fmla="*/ 156210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0" fmla="*/ 0 w 3335501"/>
              <a:gd name="connsiteY0" fmla="*/ 1562100 h 2667000"/>
              <a:gd name="connsiteX1" fmla="*/ 900953 w 3335501"/>
              <a:gd name="connsiteY1" fmla="*/ 2241 h 2667000"/>
              <a:gd name="connsiteX2" fmla="*/ 3335501 w 3335501"/>
              <a:gd name="connsiteY2" fmla="*/ 0 h 2667000"/>
              <a:gd name="connsiteX3" fmla="*/ 3335501 w 3335501"/>
              <a:gd name="connsiteY3" fmla="*/ 2667000 h 2667000"/>
              <a:gd name="connsiteX4" fmla="*/ 4529 w 3335501"/>
              <a:gd name="connsiteY4" fmla="*/ 2667000 h 2667000"/>
              <a:gd name="connsiteX5" fmla="*/ 0 w 3335501"/>
              <a:gd name="connsiteY5" fmla="*/ 1562100 h 2667000"/>
              <a:gd name="connsiteX0" fmla="*/ 1 w 3335502"/>
              <a:gd name="connsiteY0" fmla="*/ 1562100 h 2667000"/>
              <a:gd name="connsiteX1" fmla="*/ 900954 w 3335502"/>
              <a:gd name="connsiteY1" fmla="*/ 2241 h 2667000"/>
              <a:gd name="connsiteX2" fmla="*/ 3335502 w 3335502"/>
              <a:gd name="connsiteY2" fmla="*/ 0 h 2667000"/>
              <a:gd name="connsiteX3" fmla="*/ 3335502 w 3335502"/>
              <a:gd name="connsiteY3" fmla="*/ 2667000 h 2667000"/>
              <a:gd name="connsiteX4" fmla="*/ 4530 w 3335502"/>
              <a:gd name="connsiteY4" fmla="*/ 2667000 h 2667000"/>
              <a:gd name="connsiteX5" fmla="*/ 1 w 3335502"/>
              <a:gd name="connsiteY5" fmla="*/ 1562100 h 2667000"/>
              <a:gd name="connsiteX0" fmla="*/ 1 w 3335502"/>
              <a:gd name="connsiteY0" fmla="*/ 1641373 h 2746273"/>
              <a:gd name="connsiteX1" fmla="*/ 900954 w 3335502"/>
              <a:gd name="connsiteY1" fmla="*/ 81514 h 2746273"/>
              <a:gd name="connsiteX2" fmla="*/ 3335502 w 3335502"/>
              <a:gd name="connsiteY2" fmla="*/ 79273 h 2746273"/>
              <a:gd name="connsiteX3" fmla="*/ 3328149 w 3335502"/>
              <a:gd name="connsiteY3" fmla="*/ 1157279 h 2746273"/>
              <a:gd name="connsiteX4" fmla="*/ 3335502 w 3335502"/>
              <a:gd name="connsiteY4" fmla="*/ 2746273 h 2746273"/>
              <a:gd name="connsiteX5" fmla="*/ 4530 w 3335502"/>
              <a:gd name="connsiteY5" fmla="*/ 2746273 h 2746273"/>
              <a:gd name="connsiteX6" fmla="*/ 1 w 3335502"/>
              <a:gd name="connsiteY6" fmla="*/ 1641373 h 2746273"/>
              <a:gd name="connsiteX0" fmla="*/ 1 w 3335502"/>
              <a:gd name="connsiteY0" fmla="*/ 1641373 h 2746273"/>
              <a:gd name="connsiteX1" fmla="*/ 900954 w 3335502"/>
              <a:gd name="connsiteY1" fmla="*/ 81514 h 2746273"/>
              <a:gd name="connsiteX2" fmla="*/ 3335502 w 3335502"/>
              <a:gd name="connsiteY2" fmla="*/ 79273 h 2746273"/>
              <a:gd name="connsiteX3" fmla="*/ 3328149 w 3335502"/>
              <a:gd name="connsiteY3" fmla="*/ 1157279 h 2746273"/>
              <a:gd name="connsiteX4" fmla="*/ 3335502 w 3335502"/>
              <a:gd name="connsiteY4" fmla="*/ 2746273 h 2746273"/>
              <a:gd name="connsiteX5" fmla="*/ 2420472 w 3335502"/>
              <a:gd name="connsiteY5" fmla="*/ 2744033 h 2746273"/>
              <a:gd name="connsiteX6" fmla="*/ 4530 w 3335502"/>
              <a:gd name="connsiteY6" fmla="*/ 2746273 h 2746273"/>
              <a:gd name="connsiteX7" fmla="*/ 1 w 3335502"/>
              <a:gd name="connsiteY7" fmla="*/ 1641373 h 2746273"/>
              <a:gd name="connsiteX0" fmla="*/ 1 w 3335502"/>
              <a:gd name="connsiteY0" fmla="*/ 1641373 h 2746273"/>
              <a:gd name="connsiteX1" fmla="*/ 900954 w 3335502"/>
              <a:gd name="connsiteY1" fmla="*/ 81514 h 2746273"/>
              <a:gd name="connsiteX2" fmla="*/ 3335502 w 3335502"/>
              <a:gd name="connsiteY2" fmla="*/ 79273 h 2746273"/>
              <a:gd name="connsiteX3" fmla="*/ 3328149 w 3335502"/>
              <a:gd name="connsiteY3" fmla="*/ 1157279 h 2746273"/>
              <a:gd name="connsiteX4" fmla="*/ 2420472 w 3335502"/>
              <a:gd name="connsiteY4" fmla="*/ 2744033 h 2746273"/>
              <a:gd name="connsiteX5" fmla="*/ 4530 w 3335502"/>
              <a:gd name="connsiteY5" fmla="*/ 2746273 h 2746273"/>
              <a:gd name="connsiteX6" fmla="*/ 1 w 3335502"/>
              <a:gd name="connsiteY6" fmla="*/ 1641373 h 2746273"/>
              <a:gd name="connsiteX0" fmla="*/ 1 w 3335502"/>
              <a:gd name="connsiteY0" fmla="*/ 1641373 h 2746273"/>
              <a:gd name="connsiteX1" fmla="*/ 900954 w 3335502"/>
              <a:gd name="connsiteY1" fmla="*/ 81514 h 2746273"/>
              <a:gd name="connsiteX2" fmla="*/ 3335502 w 3335502"/>
              <a:gd name="connsiteY2" fmla="*/ 79273 h 2746273"/>
              <a:gd name="connsiteX3" fmla="*/ 3328149 w 3335502"/>
              <a:gd name="connsiteY3" fmla="*/ 1157279 h 2746273"/>
              <a:gd name="connsiteX4" fmla="*/ 2420472 w 3335502"/>
              <a:gd name="connsiteY4" fmla="*/ 2744033 h 2746273"/>
              <a:gd name="connsiteX5" fmla="*/ 4530 w 3335502"/>
              <a:gd name="connsiteY5" fmla="*/ 2746273 h 2746273"/>
              <a:gd name="connsiteX6" fmla="*/ 1 w 3335502"/>
              <a:gd name="connsiteY6" fmla="*/ 1641373 h 2746273"/>
              <a:gd name="connsiteX0" fmla="*/ 1 w 3335504"/>
              <a:gd name="connsiteY0" fmla="*/ 1758341 h 2863241"/>
              <a:gd name="connsiteX1" fmla="*/ 900954 w 3335504"/>
              <a:gd name="connsiteY1" fmla="*/ 198482 h 2863241"/>
              <a:gd name="connsiteX2" fmla="*/ 3335502 w 3335504"/>
              <a:gd name="connsiteY2" fmla="*/ 196241 h 2863241"/>
              <a:gd name="connsiteX3" fmla="*/ 3328149 w 3335504"/>
              <a:gd name="connsiteY3" fmla="*/ 1274247 h 2863241"/>
              <a:gd name="connsiteX4" fmla="*/ 2420472 w 3335504"/>
              <a:gd name="connsiteY4" fmla="*/ 2861001 h 2863241"/>
              <a:gd name="connsiteX5" fmla="*/ 4530 w 3335504"/>
              <a:gd name="connsiteY5" fmla="*/ 2863241 h 2863241"/>
              <a:gd name="connsiteX6" fmla="*/ 1 w 3335504"/>
              <a:gd name="connsiteY6" fmla="*/ 1758341 h 2863241"/>
              <a:gd name="connsiteX0" fmla="*/ 1 w 3335504"/>
              <a:gd name="connsiteY0" fmla="*/ 1758341 h 2863241"/>
              <a:gd name="connsiteX1" fmla="*/ 900954 w 3335504"/>
              <a:gd name="connsiteY1" fmla="*/ 198482 h 2863241"/>
              <a:gd name="connsiteX2" fmla="*/ 3335502 w 3335504"/>
              <a:gd name="connsiteY2" fmla="*/ 196241 h 2863241"/>
              <a:gd name="connsiteX3" fmla="*/ 3328149 w 3335504"/>
              <a:gd name="connsiteY3" fmla="*/ 1274247 h 2863241"/>
              <a:gd name="connsiteX4" fmla="*/ 2420472 w 3335504"/>
              <a:gd name="connsiteY4" fmla="*/ 2861001 h 2863241"/>
              <a:gd name="connsiteX5" fmla="*/ 4530 w 3335504"/>
              <a:gd name="connsiteY5" fmla="*/ 2863241 h 2863241"/>
              <a:gd name="connsiteX6" fmla="*/ 1 w 3335504"/>
              <a:gd name="connsiteY6" fmla="*/ 1758341 h 2863241"/>
              <a:gd name="connsiteX0" fmla="*/ 1 w 3336415"/>
              <a:gd name="connsiteY0" fmla="*/ 1562166 h 2667066"/>
              <a:gd name="connsiteX1" fmla="*/ 900954 w 3336415"/>
              <a:gd name="connsiteY1" fmla="*/ 2307 h 2667066"/>
              <a:gd name="connsiteX2" fmla="*/ 3335502 w 3336415"/>
              <a:gd name="connsiteY2" fmla="*/ 66 h 2667066"/>
              <a:gd name="connsiteX3" fmla="*/ 3328149 w 3336415"/>
              <a:gd name="connsiteY3" fmla="*/ 1078072 h 2667066"/>
              <a:gd name="connsiteX4" fmla="*/ 2420472 w 3336415"/>
              <a:gd name="connsiteY4" fmla="*/ 2664826 h 2667066"/>
              <a:gd name="connsiteX5" fmla="*/ 4530 w 3336415"/>
              <a:gd name="connsiteY5" fmla="*/ 2667066 h 2667066"/>
              <a:gd name="connsiteX6" fmla="*/ 1 w 3336415"/>
              <a:gd name="connsiteY6" fmla="*/ 1562166 h 266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6415" h="2667066">
                <a:moveTo>
                  <a:pt x="1" y="1562166"/>
                </a:moveTo>
                <a:cubicBezTo>
                  <a:pt x="-1509" y="1563661"/>
                  <a:pt x="909708" y="3054"/>
                  <a:pt x="900954" y="2307"/>
                </a:cubicBezTo>
                <a:cubicBezTo>
                  <a:pt x="892200" y="1560"/>
                  <a:pt x="3331797" y="8067"/>
                  <a:pt x="3335502" y="66"/>
                </a:cubicBezTo>
                <a:cubicBezTo>
                  <a:pt x="3339207" y="-7935"/>
                  <a:pt x="3330600" y="718737"/>
                  <a:pt x="3328149" y="1078072"/>
                </a:cubicBezTo>
                <a:lnTo>
                  <a:pt x="2420472" y="2664826"/>
                </a:lnTo>
                <a:lnTo>
                  <a:pt x="4530" y="2667066"/>
                </a:lnTo>
                <a:cubicBezTo>
                  <a:pt x="3020" y="2298766"/>
                  <a:pt x="1511" y="1560671"/>
                  <a:pt x="1" y="1562166"/>
                </a:cubicBezTo>
                <a:close/>
              </a:path>
            </a:pathLst>
          </a:cu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71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712" r:id="rId43"/>
    <p:sldLayoutId id="2147483691" r:id="rId44"/>
    <p:sldLayoutId id="2147483692" r:id="rId45"/>
    <p:sldLayoutId id="2147483713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14" r:id="rId54"/>
    <p:sldLayoutId id="2147483700" r:id="rId55"/>
    <p:sldLayoutId id="2147483701" r:id="rId56"/>
    <p:sldLayoutId id="2147483702" r:id="rId57"/>
    <p:sldLayoutId id="2147483703" r:id="rId58"/>
    <p:sldLayoutId id="2147483704" r:id="rId59"/>
    <p:sldLayoutId id="2147483705" r:id="rId60"/>
    <p:sldLayoutId id="2147483706" r:id="rId61"/>
    <p:sldLayoutId id="2147483707" r:id="rId62"/>
    <p:sldLayoutId id="2147483708" r:id="rId63"/>
    <p:sldLayoutId id="2147483709" r:id="rId64"/>
    <p:sldLayoutId id="2147483710" r:id="rId65"/>
    <p:sldLayoutId id="2147483711" r:id="rId66"/>
  </p:sldLayoutIdLst>
  <p:transition spd="slow">
    <p:push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 Regular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Roboto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Roboto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Roboto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llo@reverta.com"/>
          <p:cNvSpPr/>
          <p:nvPr/>
        </p:nvSpPr>
        <p:spPr>
          <a:xfrm>
            <a:off x="1143793" y="6248400"/>
            <a:ext cx="211952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1800"/>
            </a:lvl1pPr>
          </a:lstStyle>
          <a:p>
            <a:r>
              <a:rPr lang="en-US" sz="1000" dirty="0">
                <a:solidFill>
                  <a:schemeClr val="tx1">
                    <a:alpha val="30000"/>
                  </a:schemeClr>
                </a:solidFill>
                <a:latin typeface="roboto" charset="0"/>
              </a:rPr>
              <a:t>zireaelmessanger@gmail.com</a:t>
            </a:r>
            <a:endParaRPr sz="1000" dirty="0">
              <a:solidFill>
                <a:schemeClr val="tx1">
                  <a:alpha val="30000"/>
                </a:schemeClr>
              </a:solidFill>
              <a:latin typeface="roboto" charset="0"/>
            </a:endParaRPr>
          </a:p>
        </p:txBody>
      </p:sp>
      <p:sp>
        <p:nvSpPr>
          <p:cNvPr id="20" name="Line"/>
          <p:cNvSpPr/>
          <p:nvPr/>
        </p:nvSpPr>
        <p:spPr>
          <a:xfrm flipV="1">
            <a:off x="3544" y="4845606"/>
            <a:ext cx="796156" cy="137898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3" name="Line"/>
          <p:cNvSpPr/>
          <p:nvPr/>
        </p:nvSpPr>
        <p:spPr>
          <a:xfrm flipV="1">
            <a:off x="5406210" y="2033"/>
            <a:ext cx="624774" cy="1082139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4" name="Line"/>
          <p:cNvSpPr/>
          <p:nvPr/>
        </p:nvSpPr>
        <p:spPr>
          <a:xfrm flipV="1">
            <a:off x="5702177" y="-1916"/>
            <a:ext cx="455451" cy="788864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15" name="Featured…"/>
          <p:cNvSpPr/>
          <p:nvPr/>
        </p:nvSpPr>
        <p:spPr>
          <a:xfrm>
            <a:off x="1067435" y="589849"/>
            <a:ext cx="9269483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b">
            <a:spAutoFit/>
          </a:bodyPr>
          <a:lstStyle/>
          <a:p>
            <a:pPr>
              <a:lnSpc>
                <a:spcPct val="100000"/>
              </a:lnSpc>
              <a:defRPr sz="7000" cap="all" spc="699">
                <a:solidFill>
                  <a:srgbClr val="1C1E2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600" spc="350" dirty="0"/>
              <a:t>ZIREAEL </a:t>
            </a:r>
            <a:r>
              <a:rPr lang="en-US" sz="3600" cap="all" spc="350" dirty="0">
                <a:solidFill>
                  <a:srgbClr val="1C1E22"/>
                </a:solidFill>
                <a:ea typeface="Roboto Light"/>
                <a:cs typeface="Roboto Light"/>
                <a:sym typeface="Roboto Light"/>
              </a:rPr>
              <a:t>Messenger WEB</a:t>
            </a:r>
          </a:p>
        </p:txBody>
      </p:sp>
      <p:sp>
        <p:nvSpPr>
          <p:cNvPr id="16" name="Aliquet arcu netus ridiculus sociosqu luctus luctus pharetra habitant neque aptent scelerisque adipiscing cras phasellus rhoncus bibendum pretium."/>
          <p:cNvSpPr/>
          <p:nvPr/>
        </p:nvSpPr>
        <p:spPr>
          <a:xfrm>
            <a:off x="1302635" y="4648052"/>
            <a:ext cx="3080987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t">
            <a:spAutoFit/>
          </a:bodyPr>
          <a:lstStyle>
            <a:lvl1pPr>
              <a:defRPr>
                <a:solidFill>
                  <a:srgbClr val="1C1E22"/>
                </a:solidFill>
              </a:defRPr>
            </a:lvl1pPr>
          </a:lstStyle>
          <a:p>
            <a:pPr lvl="0" algn="ctr">
              <a:lnSpc>
                <a:spcPct val="150000"/>
              </a:lnSpc>
            </a:pPr>
            <a:r>
              <a:rPr lang="ru-RU" sz="1600" dirty="0">
                <a:solidFill>
                  <a:srgbClr val="1C1E22">
                    <a:alpha val="40000"/>
                  </a:srgbClr>
                </a:solidFill>
              </a:rPr>
              <a:t>Курсовой проект по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>
                <a:solidFill>
                  <a:srgbClr val="1C1E22">
                    <a:alpha val="40000"/>
                  </a:srgbClr>
                </a:solidFill>
              </a:rPr>
              <a:t>web-</a:t>
            </a:r>
            <a:r>
              <a:rPr lang="ru-RU" sz="1600" dirty="0">
                <a:solidFill>
                  <a:srgbClr val="1C1E22">
                    <a:alpha val="40000"/>
                  </a:srgbClr>
                </a:solidFill>
              </a:rPr>
              <a:t>программированию</a:t>
            </a:r>
          </a:p>
        </p:txBody>
      </p:sp>
      <p:sp>
        <p:nvSpPr>
          <p:cNvPr id="30" name="Line"/>
          <p:cNvSpPr/>
          <p:nvPr/>
        </p:nvSpPr>
        <p:spPr>
          <a:xfrm flipV="1">
            <a:off x="9118236" y="6254371"/>
            <a:ext cx="347589" cy="602042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722178-3321-4CB6-9CA8-AA62D19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60" y="1652937"/>
            <a:ext cx="3080987" cy="30809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88785C-7F66-477A-A851-0FB76651C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2" t="4196" r="13921" b="16653"/>
          <a:stretch/>
        </p:blipFill>
        <p:spPr>
          <a:xfrm>
            <a:off x="5396687" y="1686274"/>
            <a:ext cx="4259282" cy="333624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328FE9C-5D23-46AF-B62B-AF76E6746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252"/>
          <a:stretch/>
        </p:blipFill>
        <p:spPr>
          <a:xfrm>
            <a:off x="9741616" y="1661327"/>
            <a:ext cx="1990501" cy="35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03372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/>
          <p:cNvSpPr/>
          <p:nvPr/>
        </p:nvSpPr>
        <p:spPr>
          <a:xfrm>
            <a:off x="794" y="0"/>
            <a:ext cx="4582716" cy="6854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947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6" name="Shape"/>
          <p:cNvSpPr/>
          <p:nvPr/>
        </p:nvSpPr>
        <p:spPr>
          <a:xfrm>
            <a:off x="4750594" y="0"/>
            <a:ext cx="7442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2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11492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20" name="Line"/>
          <p:cNvSpPr/>
          <p:nvPr/>
        </p:nvSpPr>
        <p:spPr>
          <a:xfrm flipV="1">
            <a:off x="3544" y="4845606"/>
            <a:ext cx="796156" cy="137898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1" name="Rectangle"/>
          <p:cNvSpPr/>
          <p:nvPr/>
        </p:nvSpPr>
        <p:spPr>
          <a:xfrm>
            <a:off x="673894" y="930275"/>
            <a:ext cx="474313" cy="3054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22" name="TextBox 21"/>
          <p:cNvSpPr txBox="1"/>
          <p:nvPr/>
        </p:nvSpPr>
        <p:spPr>
          <a:xfrm>
            <a:off x="635794" y="544281"/>
            <a:ext cx="1114966" cy="327891"/>
          </a:xfrm>
          <a:prstGeom prst="rect">
            <a:avLst/>
          </a:prstGeom>
          <a:noFill/>
        </p:spPr>
        <p:txBody>
          <a:bodyPr wrap="none" lIns="25200" tIns="25200" rIns="25200" bIns="25200" rtlCol="0" anchor="ctr">
            <a:spAutoFit/>
          </a:bodyPr>
          <a:lstStyle/>
          <a:p>
            <a:r>
              <a:rPr lang="en-US" cap="all" spc="180" dirty="0">
                <a:latin typeface="+mj-lt"/>
              </a:rPr>
              <a:t>ZIREAEL</a:t>
            </a:r>
          </a:p>
        </p:txBody>
      </p:sp>
      <p:sp>
        <p:nvSpPr>
          <p:cNvPr id="25" name="Line"/>
          <p:cNvSpPr/>
          <p:nvPr/>
        </p:nvSpPr>
        <p:spPr>
          <a:xfrm flipV="1">
            <a:off x="9118236" y="6254371"/>
            <a:ext cx="347589" cy="60204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7" name="Line"/>
          <p:cNvSpPr/>
          <p:nvPr/>
        </p:nvSpPr>
        <p:spPr>
          <a:xfrm flipV="1">
            <a:off x="4753344" y="2033"/>
            <a:ext cx="624773" cy="1082139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9" name="Line"/>
          <p:cNvSpPr/>
          <p:nvPr/>
        </p:nvSpPr>
        <p:spPr>
          <a:xfrm flipV="1">
            <a:off x="5049310" y="-1916"/>
            <a:ext cx="455451" cy="788864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graphicFrame>
        <p:nvGraphicFramePr>
          <p:cNvPr id="23" name="2D Pie Chart"/>
          <p:cNvGraphicFramePr/>
          <p:nvPr>
            <p:extLst>
              <p:ext uri="{D42A27DB-BD31-4B8C-83A1-F6EECF244321}">
                <p14:modId xmlns:p14="http://schemas.microsoft.com/office/powerpoint/2010/main" val="397112378"/>
              </p:ext>
            </p:extLst>
          </p:nvPr>
        </p:nvGraphicFramePr>
        <p:xfrm>
          <a:off x="4986115" y="1619821"/>
          <a:ext cx="2221359" cy="222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Circle"/>
          <p:cNvSpPr/>
          <p:nvPr/>
        </p:nvSpPr>
        <p:spPr>
          <a:xfrm>
            <a:off x="5092246" y="1725952"/>
            <a:ext cx="2009096" cy="2009096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0766">
              <a:lnSpc>
                <a:spcPct val="100000"/>
              </a:lnSpc>
              <a:defRPr sz="3000">
                <a:solidFill>
                  <a:srgbClr val="000000">
                    <a:alpha val="70145"/>
                  </a:srgbClr>
                </a:solidFill>
              </a:defRPr>
            </a:pPr>
            <a:endParaRPr sz="1500"/>
          </a:p>
        </p:txBody>
      </p:sp>
      <p:graphicFrame>
        <p:nvGraphicFramePr>
          <p:cNvPr id="28" name="2D Pie Chart"/>
          <p:cNvGraphicFramePr/>
          <p:nvPr>
            <p:extLst>
              <p:ext uri="{D42A27DB-BD31-4B8C-83A1-F6EECF244321}">
                <p14:modId xmlns:p14="http://schemas.microsoft.com/office/powerpoint/2010/main" val="1080813673"/>
              </p:ext>
            </p:extLst>
          </p:nvPr>
        </p:nvGraphicFramePr>
        <p:xfrm>
          <a:off x="1620044" y="1619821"/>
          <a:ext cx="2221360" cy="222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Circle"/>
          <p:cNvSpPr/>
          <p:nvPr/>
        </p:nvSpPr>
        <p:spPr>
          <a:xfrm>
            <a:off x="1726514" y="1727788"/>
            <a:ext cx="2008420" cy="2005425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0766">
              <a:defRPr sz="3000">
                <a:solidFill>
                  <a:srgbClr val="000000">
                    <a:alpha val="70145"/>
                  </a:srgbClr>
                </a:solidFill>
              </a:defRPr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WCF</a:t>
            </a:r>
          </a:p>
        </p:txBody>
      </p:sp>
      <p:graphicFrame>
        <p:nvGraphicFramePr>
          <p:cNvPr id="31" name="2D Pie Chart"/>
          <p:cNvGraphicFramePr/>
          <p:nvPr>
            <p:extLst>
              <p:ext uri="{D42A27DB-BD31-4B8C-83A1-F6EECF244321}">
                <p14:modId xmlns:p14="http://schemas.microsoft.com/office/powerpoint/2010/main" val="3998896392"/>
              </p:ext>
            </p:extLst>
          </p:nvPr>
        </p:nvGraphicFramePr>
        <p:xfrm>
          <a:off x="8352185" y="1619821"/>
          <a:ext cx="2221359" cy="222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Circle"/>
          <p:cNvSpPr/>
          <p:nvPr/>
        </p:nvSpPr>
        <p:spPr>
          <a:xfrm>
            <a:off x="8459378" y="1727015"/>
            <a:ext cx="2006971" cy="2006971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0766">
              <a:lnSpc>
                <a:spcPct val="100000"/>
              </a:lnSpc>
              <a:defRPr sz="3000">
                <a:solidFill>
                  <a:srgbClr val="000000">
                    <a:alpha val="70145"/>
                  </a:srgbClr>
                </a:solidFill>
              </a:defRPr>
            </a:pPr>
            <a:r>
              <a:rPr lang="en-US" sz="4000" dirty="0"/>
              <a:t>EF</a:t>
            </a:r>
            <a:endParaRPr sz="4000" dirty="0"/>
          </a:p>
        </p:txBody>
      </p:sp>
      <p:sp>
        <p:nvSpPr>
          <p:cNvPr id="33" name="Aliquet arcu netus ridiculus sociosqu luctus luctus pharetra habitant neque aptent scelerisque adipiscing cras phasellus rhoncus bibendum pretium et proin pulvinar volutpat."/>
          <p:cNvSpPr/>
          <p:nvPr/>
        </p:nvSpPr>
        <p:spPr>
          <a:xfrm>
            <a:off x="1445996" y="4722103"/>
            <a:ext cx="2569457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t">
            <a:spAutoFit/>
          </a:bodyPr>
          <a:lstStyle>
            <a:lvl1pPr algn="ctr">
              <a:defRPr sz="1800">
                <a:solidFill>
                  <a:srgbClr val="1C1E2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900" dirty="0">
                <a:solidFill>
                  <a:schemeClr val="tx1">
                    <a:alpha val="60000"/>
                  </a:schemeClr>
                </a:solidFill>
              </a:rPr>
              <a:t>Для обмена данными используется WCF</a:t>
            </a:r>
          </a:p>
        </p:txBody>
      </p:sp>
      <p:sp>
        <p:nvSpPr>
          <p:cNvPr id="36" name="June"/>
          <p:cNvSpPr/>
          <p:nvPr/>
        </p:nvSpPr>
        <p:spPr>
          <a:xfrm>
            <a:off x="1445996" y="4212220"/>
            <a:ext cx="2558623" cy="5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t">
            <a:spAutoFit/>
          </a:bodyPr>
          <a:lstStyle>
            <a:lvl1pPr algn="ctr">
              <a:lnSpc>
                <a:spcPct val="130000"/>
              </a:lnSpc>
              <a:defRPr cap="all" spc="239">
                <a:solidFill>
                  <a:srgbClr val="1C1E22"/>
                </a:solidFill>
                <a:latin typeface="+mn-lt"/>
                <a:ea typeface="+mn-ea"/>
                <a:cs typeface="+mn-cs"/>
                <a:sym typeface="Roboto Black"/>
              </a:defRPr>
            </a:lvl1pPr>
          </a:lstStyle>
          <a:p>
            <a:r>
              <a:rPr lang="en-US" sz="1200" spc="120" dirty="0">
                <a:solidFill>
                  <a:schemeClr val="tx1"/>
                </a:solidFill>
              </a:rPr>
              <a:t>Windows Communication foundation</a:t>
            </a:r>
          </a:p>
        </p:txBody>
      </p:sp>
      <p:sp>
        <p:nvSpPr>
          <p:cNvPr id="37" name="Aliquet arcu netus ridiculus sociosqu luctus luctus pharetra habitant neque aptent scelerisque adipiscing cras phasellus rhoncus bibendum pretium et proin pulvinar volutpat."/>
          <p:cNvSpPr/>
          <p:nvPr/>
        </p:nvSpPr>
        <p:spPr>
          <a:xfrm>
            <a:off x="4812066" y="4580234"/>
            <a:ext cx="2569457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t">
            <a:spAutoFit/>
          </a:bodyPr>
          <a:lstStyle>
            <a:lvl1pPr algn="ctr">
              <a:defRPr sz="1800">
                <a:solidFill>
                  <a:srgbClr val="1C1E2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900" dirty="0">
                <a:solidFill>
                  <a:schemeClr val="tx1">
                    <a:alpha val="60000"/>
                  </a:schemeClr>
                </a:solidFill>
              </a:rPr>
              <a:t>Платформа ASP.NET MVC представляет собой фреймворк для создания сайтов и веб-приложений с помощью реализации паттерна MVC.</a:t>
            </a:r>
            <a:endParaRPr sz="9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8" name="Jule"/>
          <p:cNvSpPr/>
          <p:nvPr/>
        </p:nvSpPr>
        <p:spPr>
          <a:xfrm>
            <a:off x="4812066" y="4212220"/>
            <a:ext cx="2558623" cy="269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t">
            <a:spAutoFit/>
          </a:bodyPr>
          <a:lstStyle>
            <a:lvl1pPr algn="ctr">
              <a:lnSpc>
                <a:spcPct val="130000"/>
              </a:lnSpc>
              <a:defRPr cap="all" spc="239">
                <a:solidFill>
                  <a:srgbClr val="1C1E22"/>
                </a:solidFill>
                <a:latin typeface="+mn-lt"/>
                <a:ea typeface="+mn-ea"/>
                <a:cs typeface="+mn-cs"/>
                <a:sym typeface="Roboto Black"/>
              </a:defRPr>
            </a:lvl1pPr>
          </a:lstStyle>
          <a:p>
            <a:r>
              <a:rPr lang="en-US" sz="1200" spc="120" dirty="0">
                <a:solidFill>
                  <a:schemeClr val="tx1"/>
                </a:solidFill>
              </a:rPr>
              <a:t>ASP.NET MVC</a:t>
            </a:r>
            <a:endParaRPr sz="1200" spc="120" dirty="0">
              <a:solidFill>
                <a:schemeClr val="tx1"/>
              </a:solidFill>
            </a:endParaRPr>
          </a:p>
        </p:txBody>
      </p:sp>
      <p:sp>
        <p:nvSpPr>
          <p:cNvPr id="39" name="Aliquet arcu netus ridiculus sociosqu luctus luctus pharetra habitant neque aptent scelerisque adipiscing cras phasellus rhoncus bibendum pretium et proin pulvinar volutpat."/>
          <p:cNvSpPr/>
          <p:nvPr/>
        </p:nvSpPr>
        <p:spPr>
          <a:xfrm>
            <a:off x="8178137" y="4580234"/>
            <a:ext cx="2569457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t">
            <a:spAutoFit/>
          </a:bodyPr>
          <a:lstStyle>
            <a:lvl1pPr algn="ctr">
              <a:defRPr sz="1800">
                <a:solidFill>
                  <a:srgbClr val="1C1E2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900" dirty="0">
                <a:solidFill>
                  <a:schemeClr val="tx1">
                    <a:alpha val="60000"/>
                  </a:schemeClr>
                </a:solidFill>
              </a:rPr>
              <a:t>Подход 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</a:rPr>
              <a:t>Code First   </a:t>
            </a:r>
          </a:p>
        </p:txBody>
      </p:sp>
      <p:sp>
        <p:nvSpPr>
          <p:cNvPr id="40" name="August"/>
          <p:cNvSpPr/>
          <p:nvPr/>
        </p:nvSpPr>
        <p:spPr>
          <a:xfrm>
            <a:off x="8178137" y="4212220"/>
            <a:ext cx="2558623" cy="269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t">
            <a:spAutoFit/>
          </a:bodyPr>
          <a:lstStyle>
            <a:lvl1pPr algn="ctr">
              <a:lnSpc>
                <a:spcPct val="130000"/>
              </a:lnSpc>
              <a:defRPr cap="all" spc="239">
                <a:solidFill>
                  <a:srgbClr val="1C1E22"/>
                </a:solidFill>
                <a:latin typeface="+mn-lt"/>
                <a:ea typeface="+mn-ea"/>
                <a:cs typeface="+mn-cs"/>
                <a:sym typeface="Roboto Black"/>
              </a:defRPr>
            </a:lvl1pPr>
          </a:lstStyle>
          <a:p>
            <a:r>
              <a:rPr lang="en-US" sz="1200" spc="120" dirty="0">
                <a:solidFill>
                  <a:schemeClr val="tx1"/>
                </a:solidFill>
              </a:rPr>
              <a:t>Entity Framework</a:t>
            </a:r>
          </a:p>
        </p:txBody>
      </p:sp>
      <p:sp>
        <p:nvSpPr>
          <p:cNvPr id="34" name="hello@reverta.com">
            <a:extLst>
              <a:ext uri="{FF2B5EF4-FFF2-40B4-BE49-F238E27FC236}">
                <a16:creationId xmlns:a16="http://schemas.microsoft.com/office/drawing/2014/main" id="{EC4BC7FA-7CA8-40F2-8588-C7B0FAA0EB84}"/>
              </a:ext>
            </a:extLst>
          </p:cNvPr>
          <p:cNvSpPr/>
          <p:nvPr/>
        </p:nvSpPr>
        <p:spPr>
          <a:xfrm>
            <a:off x="1143793" y="6248400"/>
            <a:ext cx="211952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1800"/>
            </a:lvl1pPr>
          </a:lstStyle>
          <a:p>
            <a:r>
              <a:rPr lang="en-US" sz="1000" dirty="0">
                <a:solidFill>
                  <a:schemeClr val="tx1">
                    <a:alpha val="30000"/>
                  </a:schemeClr>
                </a:solidFill>
                <a:latin typeface="roboto" charset="0"/>
              </a:rPr>
              <a:t>zireaelmessanger@gmail.com</a:t>
            </a:r>
            <a:endParaRPr sz="1000" dirty="0">
              <a:solidFill>
                <a:schemeClr val="tx1">
                  <a:alpha val="30000"/>
                </a:schemeClr>
              </a:solidFill>
              <a:latin typeface="roboto" charset="0"/>
            </a:endParaRPr>
          </a:p>
        </p:txBody>
      </p:sp>
      <p:pic>
        <p:nvPicPr>
          <p:cNvPr id="1026" name="Picture 2" descr="ÐÐ°ÑÑÐ¸Ð½ÐºÐ¸ Ð¿Ð¾ Ð·Ð°Ð¿ÑÐ¾ÑÑ Ð»Ð¾Ð³Ð¾ÑÐ¸Ð¿ asp">
            <a:extLst>
              <a:ext uri="{FF2B5EF4-FFF2-40B4-BE49-F238E27FC236}">
                <a16:creationId xmlns:a16="http://schemas.microsoft.com/office/drawing/2014/main" id="{F98A8546-EBEE-4783-8BCF-33E27D632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915" y="1835150"/>
            <a:ext cx="2354771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reative…">
            <a:extLst>
              <a:ext uri="{FF2B5EF4-FFF2-40B4-BE49-F238E27FC236}">
                <a16:creationId xmlns:a16="http://schemas.microsoft.com/office/drawing/2014/main" id="{B0A6D0DE-D69C-46AD-BCBF-9B1E838FBCBA}"/>
              </a:ext>
            </a:extLst>
          </p:cNvPr>
          <p:cNvSpPr/>
          <p:nvPr/>
        </p:nvSpPr>
        <p:spPr>
          <a:xfrm>
            <a:off x="4213225" y="405579"/>
            <a:ext cx="375630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b">
            <a:spAutoFit/>
          </a:bodyPr>
          <a:lstStyle/>
          <a:p>
            <a:pPr>
              <a:lnSpc>
                <a:spcPct val="100000"/>
              </a:lnSpc>
              <a:defRPr sz="7000" cap="all" spc="699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ru-RU" sz="3600" spc="350" dirty="0">
                <a:solidFill>
                  <a:schemeClr val="bg2">
                    <a:lumMod val="25000"/>
                  </a:schemeClr>
                </a:solidFill>
              </a:rPr>
              <a:t>Технологии</a:t>
            </a:r>
            <a:endParaRPr sz="3600" spc="35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36974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">
            <a:extLst>
              <a:ext uri="{FF2B5EF4-FFF2-40B4-BE49-F238E27FC236}">
                <a16:creationId xmlns:a16="http://schemas.microsoft.com/office/drawing/2014/main" id="{D96C9D6D-2D91-4B46-808B-D257097E09CB}"/>
              </a:ext>
            </a:extLst>
          </p:cNvPr>
          <p:cNvSpPr/>
          <p:nvPr/>
        </p:nvSpPr>
        <p:spPr>
          <a:xfrm flipV="1">
            <a:off x="5406210" y="2033"/>
            <a:ext cx="624774" cy="1082139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25D08CAF-0406-4E95-B6B1-973DF605915B}"/>
              </a:ext>
            </a:extLst>
          </p:cNvPr>
          <p:cNvSpPr/>
          <p:nvPr/>
        </p:nvSpPr>
        <p:spPr>
          <a:xfrm flipV="1">
            <a:off x="9118236" y="6254371"/>
            <a:ext cx="347589" cy="60204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8BE77B7F-6511-49D6-BDC6-E9EF0EE0558B}"/>
              </a:ext>
            </a:extLst>
          </p:cNvPr>
          <p:cNvSpPr/>
          <p:nvPr/>
        </p:nvSpPr>
        <p:spPr>
          <a:xfrm flipV="1">
            <a:off x="5702177" y="-1916"/>
            <a:ext cx="455451" cy="788864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7F47DDCC-08B5-4CA7-8288-8AC7044F5352}"/>
              </a:ext>
            </a:extLst>
          </p:cNvPr>
          <p:cNvSpPr/>
          <p:nvPr/>
        </p:nvSpPr>
        <p:spPr>
          <a:xfrm flipV="1">
            <a:off x="3544" y="4845606"/>
            <a:ext cx="796156" cy="1378982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9EEEBB-4AD7-488D-9034-9A5DFEA13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3" t="7563" r="15637" b="12882"/>
          <a:stretch/>
        </p:blipFill>
        <p:spPr>
          <a:xfrm>
            <a:off x="638175" y="1285875"/>
            <a:ext cx="8639175" cy="4762500"/>
          </a:xfrm>
          <a:prstGeom prst="rect">
            <a:avLst/>
          </a:prstGeom>
        </p:spPr>
      </p:pic>
      <p:sp>
        <p:nvSpPr>
          <p:cNvPr id="2" name="Featured…">
            <a:extLst>
              <a:ext uri="{FF2B5EF4-FFF2-40B4-BE49-F238E27FC236}">
                <a16:creationId xmlns:a16="http://schemas.microsoft.com/office/drawing/2014/main" id="{C4774201-CA19-4602-8665-CA6BFE88CC4A}"/>
              </a:ext>
            </a:extLst>
          </p:cNvPr>
          <p:cNvSpPr/>
          <p:nvPr/>
        </p:nvSpPr>
        <p:spPr>
          <a:xfrm>
            <a:off x="7879980" y="2281120"/>
            <a:ext cx="4410075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b">
            <a:spAutoFit/>
          </a:bodyPr>
          <a:lstStyle/>
          <a:p>
            <a:pPr algn="ctr">
              <a:lnSpc>
                <a:spcPct val="100000"/>
              </a:lnSpc>
              <a:defRPr sz="7000" cap="all" spc="699">
                <a:solidFill>
                  <a:srgbClr val="1C1E2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ru-RU" sz="3500" spc="350" dirty="0"/>
              <a:t>Регистрация</a:t>
            </a:r>
            <a:endParaRPr sz="3500" spc="35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DE5C7D-1FB9-4A0A-A9DE-38EF67F3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5" y="5748281"/>
            <a:ext cx="3334215" cy="809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401E34-0FA8-4B00-973A-8E181EAB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944" y="3517531"/>
            <a:ext cx="2191056" cy="6763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DC2774-C38F-4E1A-9A90-3D7708782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364" y="4499537"/>
            <a:ext cx="3305636" cy="9431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32F9DC-6AE3-4C13-89EA-A742388DA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102" y="2573630"/>
            <a:ext cx="2133898" cy="6382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E712F6-EF9F-4060-BC71-FBC5820789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25"/>
          <a:stretch/>
        </p:blipFill>
        <p:spPr>
          <a:xfrm>
            <a:off x="9619879" y="1601150"/>
            <a:ext cx="2572121" cy="666843"/>
          </a:xfrm>
          <a:prstGeom prst="rect">
            <a:avLst/>
          </a:prstGeom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0FCE9854-E5D4-460D-B473-7BA6E3D4850E}"/>
              </a:ext>
            </a:extLst>
          </p:cNvPr>
          <p:cNvSpPr/>
          <p:nvPr/>
        </p:nvSpPr>
        <p:spPr>
          <a:xfrm>
            <a:off x="673894" y="930275"/>
            <a:ext cx="474313" cy="3054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F17F1-E38D-4730-A5C2-3080E75213AA}"/>
              </a:ext>
            </a:extLst>
          </p:cNvPr>
          <p:cNvSpPr txBox="1"/>
          <p:nvPr/>
        </p:nvSpPr>
        <p:spPr>
          <a:xfrm>
            <a:off x="635794" y="544281"/>
            <a:ext cx="1114966" cy="327891"/>
          </a:xfrm>
          <a:prstGeom prst="rect">
            <a:avLst/>
          </a:prstGeom>
          <a:noFill/>
        </p:spPr>
        <p:txBody>
          <a:bodyPr wrap="none" lIns="25200" tIns="25200" rIns="25200" bIns="25200" rtlCol="0" anchor="ctr">
            <a:spAutoFit/>
          </a:bodyPr>
          <a:lstStyle/>
          <a:p>
            <a:r>
              <a:rPr lang="en-US" cap="all" spc="18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ZIREAEL</a:t>
            </a:r>
          </a:p>
        </p:txBody>
      </p:sp>
      <p:sp>
        <p:nvSpPr>
          <p:cNvPr id="12" name="hello@reverta.com">
            <a:extLst>
              <a:ext uri="{FF2B5EF4-FFF2-40B4-BE49-F238E27FC236}">
                <a16:creationId xmlns:a16="http://schemas.microsoft.com/office/drawing/2014/main" id="{99279F1C-D50B-49E8-8731-9BB2B15AB2E5}"/>
              </a:ext>
            </a:extLst>
          </p:cNvPr>
          <p:cNvSpPr/>
          <p:nvPr/>
        </p:nvSpPr>
        <p:spPr>
          <a:xfrm>
            <a:off x="1296193" y="6400800"/>
            <a:ext cx="211952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1800"/>
            </a:lvl1pPr>
          </a:lstStyle>
          <a:p>
            <a:r>
              <a:rPr lang="en-US" sz="1000" dirty="0">
                <a:solidFill>
                  <a:schemeClr val="bg1">
                    <a:lumMod val="95000"/>
                    <a:alpha val="30000"/>
                  </a:schemeClr>
                </a:solidFill>
                <a:latin typeface="roboto" charset="0"/>
              </a:rPr>
              <a:t>zireaelmessanger@gmail.com</a:t>
            </a:r>
            <a:endParaRPr sz="1000" dirty="0">
              <a:solidFill>
                <a:schemeClr val="bg1">
                  <a:lumMod val="95000"/>
                  <a:alpha val="30000"/>
                </a:schemeClr>
              </a:solidFill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9882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">
            <a:extLst>
              <a:ext uri="{FF2B5EF4-FFF2-40B4-BE49-F238E27FC236}">
                <a16:creationId xmlns:a16="http://schemas.microsoft.com/office/drawing/2014/main" id="{6199045A-19CE-44AE-ADE0-C80F3F475947}"/>
              </a:ext>
            </a:extLst>
          </p:cNvPr>
          <p:cNvSpPr/>
          <p:nvPr/>
        </p:nvSpPr>
        <p:spPr>
          <a:xfrm flipV="1">
            <a:off x="9118236" y="6254371"/>
            <a:ext cx="347589" cy="60204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D91B55BC-A564-4E71-9252-6F29E3FC7957}"/>
              </a:ext>
            </a:extLst>
          </p:cNvPr>
          <p:cNvSpPr/>
          <p:nvPr/>
        </p:nvSpPr>
        <p:spPr>
          <a:xfrm flipV="1">
            <a:off x="5406210" y="2033"/>
            <a:ext cx="624774" cy="1082139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BBFD50A5-CA76-4268-BD23-B2F6812C841C}"/>
              </a:ext>
            </a:extLst>
          </p:cNvPr>
          <p:cNvSpPr/>
          <p:nvPr/>
        </p:nvSpPr>
        <p:spPr>
          <a:xfrm flipV="1">
            <a:off x="5702177" y="-1916"/>
            <a:ext cx="455451" cy="788864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4F69AEFF-4631-4659-9DFB-0BC1E466112C}"/>
              </a:ext>
            </a:extLst>
          </p:cNvPr>
          <p:cNvSpPr/>
          <p:nvPr/>
        </p:nvSpPr>
        <p:spPr>
          <a:xfrm flipV="1">
            <a:off x="3544" y="4845606"/>
            <a:ext cx="796156" cy="1378982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3FF77C-3C36-4A1E-9481-D8CF58E8E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4" t="2107" r="15000" b="9098"/>
          <a:stretch/>
        </p:blipFill>
        <p:spPr>
          <a:xfrm>
            <a:off x="628650" y="1220842"/>
            <a:ext cx="8658225" cy="4818008"/>
          </a:xfrm>
          <a:prstGeom prst="rect">
            <a:avLst/>
          </a:prstGeom>
        </p:spPr>
      </p:pic>
      <p:sp>
        <p:nvSpPr>
          <p:cNvPr id="3" name="Featured…">
            <a:extLst>
              <a:ext uri="{FF2B5EF4-FFF2-40B4-BE49-F238E27FC236}">
                <a16:creationId xmlns:a16="http://schemas.microsoft.com/office/drawing/2014/main" id="{7983C183-085D-47BB-9D07-512957E50F84}"/>
              </a:ext>
            </a:extLst>
          </p:cNvPr>
          <p:cNvSpPr/>
          <p:nvPr/>
        </p:nvSpPr>
        <p:spPr>
          <a:xfrm>
            <a:off x="7353300" y="2427199"/>
            <a:ext cx="4936755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b">
            <a:spAutoFit/>
          </a:bodyPr>
          <a:lstStyle/>
          <a:p>
            <a:pPr algn="ctr">
              <a:lnSpc>
                <a:spcPct val="100000"/>
              </a:lnSpc>
              <a:defRPr sz="7000" cap="all" spc="699">
                <a:solidFill>
                  <a:srgbClr val="1C1E2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ru-RU" sz="3500" spc="350" dirty="0"/>
              <a:t>Восстановление</a:t>
            </a:r>
            <a:endParaRPr sz="3500" spc="35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079251-5248-4B94-BD66-BE976EC24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364" y="5900691"/>
            <a:ext cx="3305636" cy="6573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C86C6E-A070-498F-81CB-941728362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102" y="4983455"/>
            <a:ext cx="2133898" cy="638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C91896-3CFE-4397-9396-AE59F72BB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944" y="4028114"/>
            <a:ext cx="2191056" cy="6763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AC0ADA-5828-4E28-BA47-361F56DB6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523" y="3105105"/>
            <a:ext cx="2343477" cy="647790"/>
          </a:xfrm>
          <a:prstGeom prst="rect">
            <a:avLst/>
          </a:prstGeom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F24D2AFC-39BB-480E-81D0-636A06A6CCF6}"/>
              </a:ext>
            </a:extLst>
          </p:cNvPr>
          <p:cNvSpPr/>
          <p:nvPr/>
        </p:nvSpPr>
        <p:spPr>
          <a:xfrm>
            <a:off x="673894" y="930275"/>
            <a:ext cx="474313" cy="3054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1EE5D-28B4-4392-B5B0-8B0E559C7051}"/>
              </a:ext>
            </a:extLst>
          </p:cNvPr>
          <p:cNvSpPr txBox="1"/>
          <p:nvPr/>
        </p:nvSpPr>
        <p:spPr>
          <a:xfrm>
            <a:off x="635794" y="544281"/>
            <a:ext cx="1114966" cy="327891"/>
          </a:xfrm>
          <a:prstGeom prst="rect">
            <a:avLst/>
          </a:prstGeom>
          <a:noFill/>
        </p:spPr>
        <p:txBody>
          <a:bodyPr wrap="none" lIns="25200" tIns="25200" rIns="25200" bIns="25200" rtlCol="0" anchor="ctr">
            <a:spAutoFit/>
          </a:bodyPr>
          <a:lstStyle/>
          <a:p>
            <a:r>
              <a:rPr lang="en-US" cap="all" spc="18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ZIREAEL</a:t>
            </a:r>
          </a:p>
        </p:txBody>
      </p:sp>
      <p:sp>
        <p:nvSpPr>
          <p:cNvPr id="11" name="hello@reverta.com">
            <a:extLst>
              <a:ext uri="{FF2B5EF4-FFF2-40B4-BE49-F238E27FC236}">
                <a16:creationId xmlns:a16="http://schemas.microsoft.com/office/drawing/2014/main" id="{CD52B0EB-E7E5-4FA7-9CAA-7FB0C1047723}"/>
              </a:ext>
            </a:extLst>
          </p:cNvPr>
          <p:cNvSpPr/>
          <p:nvPr/>
        </p:nvSpPr>
        <p:spPr>
          <a:xfrm>
            <a:off x="1296193" y="6400800"/>
            <a:ext cx="211952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1800"/>
            </a:lvl1pPr>
          </a:lstStyle>
          <a:p>
            <a:r>
              <a:rPr lang="en-US" sz="1000" dirty="0">
                <a:solidFill>
                  <a:schemeClr val="bg1">
                    <a:lumMod val="95000"/>
                    <a:alpha val="30000"/>
                  </a:schemeClr>
                </a:solidFill>
                <a:latin typeface="roboto" charset="0"/>
              </a:rPr>
              <a:t>zireaelmessanger@gmail.com</a:t>
            </a:r>
            <a:endParaRPr sz="1000" dirty="0">
              <a:solidFill>
                <a:schemeClr val="bg1">
                  <a:lumMod val="95000"/>
                  <a:alpha val="30000"/>
                </a:schemeClr>
              </a:solidFill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973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4294967295"/>
          </p:nvPr>
        </p:nvSpPr>
        <p:spPr>
          <a:xfrm>
            <a:off x="635793" y="1200938"/>
            <a:ext cx="8651081" cy="4843041"/>
          </a:xfrm>
          <a:prstGeom prst="rect">
            <a:avLst/>
          </a:prstGeom>
        </p:spPr>
      </p:sp>
      <p:sp>
        <p:nvSpPr>
          <p:cNvPr id="25" name="Line"/>
          <p:cNvSpPr/>
          <p:nvPr/>
        </p:nvSpPr>
        <p:spPr>
          <a:xfrm flipV="1">
            <a:off x="9118236" y="6254371"/>
            <a:ext cx="347589" cy="60204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16" name="Line"/>
          <p:cNvSpPr/>
          <p:nvPr/>
        </p:nvSpPr>
        <p:spPr>
          <a:xfrm flipV="1">
            <a:off x="5406210" y="2033"/>
            <a:ext cx="624774" cy="1082139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17" name="Line"/>
          <p:cNvSpPr/>
          <p:nvPr/>
        </p:nvSpPr>
        <p:spPr>
          <a:xfrm flipV="1">
            <a:off x="5702177" y="-1916"/>
            <a:ext cx="455451" cy="788864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7" name="Line"/>
          <p:cNvSpPr/>
          <p:nvPr/>
        </p:nvSpPr>
        <p:spPr>
          <a:xfrm flipV="1">
            <a:off x="3544" y="4845606"/>
            <a:ext cx="796156" cy="1378982"/>
          </a:xfrm>
          <a:prstGeom prst="line">
            <a:avLst/>
          </a:prstGeom>
          <a:ln w="12700">
            <a:solidFill>
              <a:srgbClr val="FFFFFF">
                <a:alpha val="15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6901919B-2B66-426B-AD1E-6F748DCC690C}"/>
              </a:ext>
            </a:extLst>
          </p:cNvPr>
          <p:cNvSpPr/>
          <p:nvPr/>
        </p:nvSpPr>
        <p:spPr>
          <a:xfrm>
            <a:off x="673894" y="930275"/>
            <a:ext cx="474313" cy="3054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9CC54-1872-4A30-884C-CA545C7EA46A}"/>
              </a:ext>
            </a:extLst>
          </p:cNvPr>
          <p:cNvSpPr txBox="1"/>
          <p:nvPr/>
        </p:nvSpPr>
        <p:spPr>
          <a:xfrm>
            <a:off x="635794" y="544281"/>
            <a:ext cx="1114966" cy="327891"/>
          </a:xfrm>
          <a:prstGeom prst="rect">
            <a:avLst/>
          </a:prstGeom>
          <a:noFill/>
        </p:spPr>
        <p:txBody>
          <a:bodyPr wrap="none" lIns="25200" tIns="25200" rIns="25200" bIns="25200" rtlCol="0" anchor="ctr">
            <a:spAutoFit/>
          </a:bodyPr>
          <a:lstStyle/>
          <a:p>
            <a:r>
              <a:rPr lang="en-US" cap="all" spc="18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ZIREAEL</a:t>
            </a:r>
          </a:p>
        </p:txBody>
      </p:sp>
      <p:sp>
        <p:nvSpPr>
          <p:cNvPr id="20" name="hello@reverta.com">
            <a:extLst>
              <a:ext uri="{FF2B5EF4-FFF2-40B4-BE49-F238E27FC236}">
                <a16:creationId xmlns:a16="http://schemas.microsoft.com/office/drawing/2014/main" id="{BFDF38E3-6904-4390-80D1-B057D46BAFB3}"/>
              </a:ext>
            </a:extLst>
          </p:cNvPr>
          <p:cNvSpPr/>
          <p:nvPr/>
        </p:nvSpPr>
        <p:spPr>
          <a:xfrm>
            <a:off x="1296193" y="6400800"/>
            <a:ext cx="211952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1800"/>
            </a:lvl1pPr>
          </a:lstStyle>
          <a:p>
            <a:r>
              <a:rPr lang="en-US" sz="1000" dirty="0">
                <a:solidFill>
                  <a:schemeClr val="bg1">
                    <a:lumMod val="95000"/>
                    <a:alpha val="30000"/>
                  </a:schemeClr>
                </a:solidFill>
                <a:latin typeface="roboto" charset="0"/>
              </a:rPr>
              <a:t>zireaelmessanger@gmail.com</a:t>
            </a:r>
            <a:endParaRPr sz="1000" dirty="0">
              <a:solidFill>
                <a:schemeClr val="bg1">
                  <a:lumMod val="95000"/>
                  <a:alpha val="30000"/>
                </a:schemeClr>
              </a:solidFill>
              <a:latin typeface="roboto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3CFF00-756C-4681-8695-0D1034F40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3" b="21502"/>
          <a:stretch/>
        </p:blipFill>
        <p:spPr>
          <a:xfrm>
            <a:off x="634205" y="1200938"/>
            <a:ext cx="8651082" cy="4843041"/>
          </a:xfrm>
          <a:prstGeom prst="rect">
            <a:avLst/>
          </a:prstGeom>
        </p:spPr>
      </p:pic>
      <p:sp>
        <p:nvSpPr>
          <p:cNvPr id="28" name="Featured…"/>
          <p:cNvSpPr/>
          <p:nvPr/>
        </p:nvSpPr>
        <p:spPr>
          <a:xfrm>
            <a:off x="8002217" y="2839095"/>
            <a:ext cx="4410075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b">
            <a:spAutoFit/>
          </a:bodyPr>
          <a:lstStyle/>
          <a:p>
            <a:pPr algn="ctr">
              <a:lnSpc>
                <a:spcPct val="100000"/>
              </a:lnSpc>
              <a:defRPr sz="7000" cap="all" spc="699">
                <a:solidFill>
                  <a:srgbClr val="1C1E2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ru-RU" sz="3500" spc="350" dirty="0"/>
              <a:t>Авторизация</a:t>
            </a:r>
            <a:endParaRPr sz="3500" spc="35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90B2B0-9C2A-468F-AE28-D9942719A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 r="1435"/>
          <a:stretch/>
        </p:blipFill>
        <p:spPr>
          <a:xfrm>
            <a:off x="9738150" y="5710557"/>
            <a:ext cx="2450306" cy="6668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0D32F5-18CF-4390-930C-F5F20368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714" y="4699953"/>
            <a:ext cx="334374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24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B8D28F-119D-4D0C-8360-A1967DA7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399627"/>
            <a:ext cx="9650172" cy="605874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AABAF721-49B8-4E28-A2B9-0FCB2FB89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0914" y="412132"/>
            <a:ext cx="9650172" cy="6033736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6E29C56-C443-4B4D-B98A-C49FCF8ED0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0832" y="412132"/>
            <a:ext cx="9610337" cy="6033736"/>
          </a:xfrm>
          <a:prstGeom prst="rect">
            <a:avLst/>
          </a:prstGeom>
        </p:spPr>
      </p:pic>
      <p:sp>
        <p:nvSpPr>
          <p:cNvPr id="17" name="Line"/>
          <p:cNvSpPr/>
          <p:nvPr/>
        </p:nvSpPr>
        <p:spPr>
          <a:xfrm flipV="1">
            <a:off x="3544" y="4845606"/>
            <a:ext cx="796156" cy="137898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1" name="Line"/>
          <p:cNvSpPr/>
          <p:nvPr/>
        </p:nvSpPr>
        <p:spPr>
          <a:xfrm flipV="1">
            <a:off x="5406210" y="2033"/>
            <a:ext cx="624774" cy="1082139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2" name="Line"/>
          <p:cNvSpPr/>
          <p:nvPr/>
        </p:nvSpPr>
        <p:spPr>
          <a:xfrm flipV="1">
            <a:off x="5702177" y="-1916"/>
            <a:ext cx="455451" cy="788864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38" name="hello@reverta.com">
            <a:extLst>
              <a:ext uri="{FF2B5EF4-FFF2-40B4-BE49-F238E27FC236}">
                <a16:creationId xmlns:a16="http://schemas.microsoft.com/office/drawing/2014/main" id="{31CC5217-8627-41A7-B275-41E851FE5B65}"/>
              </a:ext>
            </a:extLst>
          </p:cNvPr>
          <p:cNvSpPr/>
          <p:nvPr/>
        </p:nvSpPr>
        <p:spPr>
          <a:xfrm>
            <a:off x="1296193" y="6400800"/>
            <a:ext cx="211952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1800"/>
            </a:lvl1pPr>
          </a:lstStyle>
          <a:p>
            <a:r>
              <a:rPr lang="en-US" sz="1000" dirty="0">
                <a:solidFill>
                  <a:schemeClr val="tx1">
                    <a:alpha val="30000"/>
                  </a:schemeClr>
                </a:solidFill>
                <a:latin typeface="roboto" charset="0"/>
              </a:rPr>
              <a:t>zireaelmessanger@gmail.com</a:t>
            </a:r>
            <a:endParaRPr sz="1000" dirty="0">
              <a:solidFill>
                <a:schemeClr val="tx1">
                  <a:alpha val="30000"/>
                </a:schemeClr>
              </a:solidFill>
              <a:latin typeface="roboto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9AC11D7-6480-479C-B5EA-2898DCDB5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25" y="404813"/>
            <a:ext cx="96583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82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">
            <a:extLst>
              <a:ext uri="{FF2B5EF4-FFF2-40B4-BE49-F238E27FC236}">
                <a16:creationId xmlns:a16="http://schemas.microsoft.com/office/drawing/2014/main" id="{840D0521-7AEB-4FC6-A08A-A44CB4FE7ACB}"/>
              </a:ext>
            </a:extLst>
          </p:cNvPr>
          <p:cNvSpPr/>
          <p:nvPr/>
        </p:nvSpPr>
        <p:spPr>
          <a:xfrm flipV="1">
            <a:off x="3544" y="4845606"/>
            <a:ext cx="796156" cy="137898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89F2747-06CF-4BCA-8A73-568769659D25}"/>
              </a:ext>
            </a:extLst>
          </p:cNvPr>
          <p:cNvSpPr/>
          <p:nvPr/>
        </p:nvSpPr>
        <p:spPr>
          <a:xfrm flipV="1">
            <a:off x="5406210" y="2033"/>
            <a:ext cx="624774" cy="1082139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3235C4A8-3B8F-41FF-ABDA-995F9E2D8A70}"/>
              </a:ext>
            </a:extLst>
          </p:cNvPr>
          <p:cNvSpPr/>
          <p:nvPr/>
        </p:nvSpPr>
        <p:spPr>
          <a:xfrm flipV="1">
            <a:off x="5702177" y="-1916"/>
            <a:ext cx="455451" cy="788864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2553F3-753F-4C06-BC9C-6D496DF6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0" y="326021"/>
            <a:ext cx="9659698" cy="60682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7C187-CF95-499C-9A99-77CBBDE2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71" y="330784"/>
            <a:ext cx="9688277" cy="60587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CE1863-4B80-4A19-84A2-5133A76B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71" y="321258"/>
            <a:ext cx="9688277" cy="60777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DA4BF8-D323-461E-BF6F-4D7D090D0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097" y="306969"/>
            <a:ext cx="9669224" cy="61063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B6296C-9F6A-4DCF-8311-66DBD4972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860" y="326021"/>
            <a:ext cx="9659698" cy="60682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00415F-A9AA-4E56-9D9E-F9EA96715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334" y="326021"/>
            <a:ext cx="9678751" cy="60682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38D54-283A-4BED-81F1-072A574BF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571" y="330784"/>
            <a:ext cx="9688277" cy="6058746"/>
          </a:xfrm>
          <a:prstGeom prst="rect">
            <a:avLst/>
          </a:prstGeom>
        </p:spPr>
      </p:pic>
      <p:sp>
        <p:nvSpPr>
          <p:cNvPr id="23" name="hello@reverta.com">
            <a:extLst>
              <a:ext uri="{FF2B5EF4-FFF2-40B4-BE49-F238E27FC236}">
                <a16:creationId xmlns:a16="http://schemas.microsoft.com/office/drawing/2014/main" id="{F0044298-ADD2-4ED1-A7A5-66482F7D0A11}"/>
              </a:ext>
            </a:extLst>
          </p:cNvPr>
          <p:cNvSpPr/>
          <p:nvPr/>
        </p:nvSpPr>
        <p:spPr>
          <a:xfrm>
            <a:off x="1296193" y="6400800"/>
            <a:ext cx="211952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1800"/>
            </a:lvl1pPr>
          </a:lstStyle>
          <a:p>
            <a:r>
              <a:rPr lang="en-US" sz="1000" dirty="0">
                <a:solidFill>
                  <a:schemeClr val="tx1">
                    <a:alpha val="30000"/>
                  </a:schemeClr>
                </a:solidFill>
                <a:latin typeface="roboto" charset="0"/>
              </a:rPr>
              <a:t>zireaelmessanger@gmail.com</a:t>
            </a:r>
            <a:endParaRPr sz="1000" dirty="0">
              <a:solidFill>
                <a:schemeClr val="tx1">
                  <a:alpha val="30000"/>
                </a:schemeClr>
              </a:solidFill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64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5F7A5B-CA06-461D-BB30-E2C332E8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24" y="849378"/>
            <a:ext cx="8518476" cy="5548569"/>
          </a:xfrm>
          <a:prstGeom prst="rect">
            <a:avLst/>
          </a:prstGeom>
        </p:spPr>
      </p:pic>
      <p:sp>
        <p:nvSpPr>
          <p:cNvPr id="31" name="Shape"/>
          <p:cNvSpPr/>
          <p:nvPr/>
        </p:nvSpPr>
        <p:spPr>
          <a:xfrm>
            <a:off x="3226594" y="-1"/>
            <a:ext cx="896620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38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1600" y="18000"/>
                  <a:pt x="21600" y="14400"/>
                  <a:pt x="21600" y="10800"/>
                </a:cubicBezTo>
                <a:cubicBezTo>
                  <a:pt x="21600" y="7200"/>
                  <a:pt x="21600" y="3600"/>
                  <a:pt x="21600" y="0"/>
                </a:cubicBezTo>
                <a:lnTo>
                  <a:pt x="9538" y="0"/>
                </a:lnTo>
                <a:close/>
              </a:path>
            </a:pathLst>
          </a:custGeom>
          <a:solidFill>
            <a:srgbClr val="1C1E22">
              <a:alpha val="5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25" name="Line"/>
          <p:cNvSpPr/>
          <p:nvPr/>
        </p:nvSpPr>
        <p:spPr>
          <a:xfrm flipV="1">
            <a:off x="3544" y="4845606"/>
            <a:ext cx="796156" cy="137898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6" name="Line"/>
          <p:cNvSpPr/>
          <p:nvPr/>
        </p:nvSpPr>
        <p:spPr>
          <a:xfrm flipV="1">
            <a:off x="9118236" y="6254371"/>
            <a:ext cx="347589" cy="602042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29" name="Line"/>
          <p:cNvSpPr/>
          <p:nvPr/>
        </p:nvSpPr>
        <p:spPr>
          <a:xfrm flipV="1">
            <a:off x="5406210" y="2033"/>
            <a:ext cx="624774" cy="1082139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30" name="Line"/>
          <p:cNvSpPr/>
          <p:nvPr/>
        </p:nvSpPr>
        <p:spPr>
          <a:xfrm flipV="1">
            <a:off x="5702177" y="-1916"/>
            <a:ext cx="455451" cy="788864"/>
          </a:xfrm>
          <a:prstGeom prst="line">
            <a:avLst/>
          </a:prstGeom>
          <a:ln w="12700">
            <a:solidFill>
              <a:srgbClr val="1C1E22">
                <a:alpha val="1534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endParaRPr sz="1800"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08A44C92-EBD7-4C3F-8796-3E403823060A}"/>
              </a:ext>
            </a:extLst>
          </p:cNvPr>
          <p:cNvSpPr/>
          <p:nvPr/>
        </p:nvSpPr>
        <p:spPr>
          <a:xfrm>
            <a:off x="673894" y="930275"/>
            <a:ext cx="474313" cy="3054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endParaRPr sz="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E6130-A672-43E0-A81D-CCD7D3DEC0CE}"/>
              </a:ext>
            </a:extLst>
          </p:cNvPr>
          <p:cNvSpPr txBox="1"/>
          <p:nvPr/>
        </p:nvSpPr>
        <p:spPr>
          <a:xfrm>
            <a:off x="635794" y="544281"/>
            <a:ext cx="1114966" cy="327891"/>
          </a:xfrm>
          <a:prstGeom prst="rect">
            <a:avLst/>
          </a:prstGeom>
          <a:noFill/>
        </p:spPr>
        <p:txBody>
          <a:bodyPr wrap="none" lIns="25200" tIns="25200" rIns="25200" bIns="25200" rtlCol="0" anchor="ctr">
            <a:spAutoFit/>
          </a:bodyPr>
          <a:lstStyle/>
          <a:p>
            <a:r>
              <a:rPr lang="en-US" cap="all" spc="180" dirty="0">
                <a:latin typeface="+mj-lt"/>
              </a:rPr>
              <a:t>ZIREAEL</a:t>
            </a:r>
          </a:p>
        </p:txBody>
      </p:sp>
      <p:sp>
        <p:nvSpPr>
          <p:cNvPr id="34" name="hello@reverta.com">
            <a:extLst>
              <a:ext uri="{FF2B5EF4-FFF2-40B4-BE49-F238E27FC236}">
                <a16:creationId xmlns:a16="http://schemas.microsoft.com/office/drawing/2014/main" id="{F568AC37-2123-451C-98FB-D751F022C4A9}"/>
              </a:ext>
            </a:extLst>
          </p:cNvPr>
          <p:cNvSpPr/>
          <p:nvPr/>
        </p:nvSpPr>
        <p:spPr>
          <a:xfrm>
            <a:off x="1296193" y="6400800"/>
            <a:ext cx="211952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1800"/>
            </a:lvl1pPr>
          </a:lstStyle>
          <a:p>
            <a:r>
              <a:rPr lang="en-US" sz="1000" dirty="0">
                <a:solidFill>
                  <a:schemeClr val="tx1">
                    <a:alpha val="30000"/>
                  </a:schemeClr>
                </a:solidFill>
                <a:latin typeface="roboto" charset="0"/>
              </a:rPr>
              <a:t>zireaelmessanger@gmail.com</a:t>
            </a:r>
            <a:endParaRPr sz="1000" dirty="0">
              <a:solidFill>
                <a:schemeClr val="tx1">
                  <a:alpha val="30000"/>
                </a:schemeClr>
              </a:solidFill>
              <a:latin typeface="roboto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AED53-6B0E-4527-B9DA-344154F71148}"/>
              </a:ext>
            </a:extLst>
          </p:cNvPr>
          <p:cNvSpPr txBox="1"/>
          <p:nvPr/>
        </p:nvSpPr>
        <p:spPr>
          <a:xfrm>
            <a:off x="3902130" y="415838"/>
            <a:ext cx="4387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Спасибо за внимание</a:t>
            </a:r>
            <a:endParaRPr lang="uk-UA" sz="320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370FA2C-449E-4153-9878-406D1239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211" y="1692677"/>
            <a:ext cx="2884202" cy="2884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93884-59A4-45A2-95BF-988AEADC9641}"/>
              </a:ext>
            </a:extLst>
          </p:cNvPr>
          <p:cNvSpPr txBox="1"/>
          <p:nvPr/>
        </p:nvSpPr>
        <p:spPr>
          <a:xfrm>
            <a:off x="9054211" y="4676414"/>
            <a:ext cx="288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8819256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Main">
  <a:themeElements>
    <a:clrScheme name="Reverta">
      <a:dk1>
        <a:srgbClr val="1C1E22"/>
      </a:dk1>
      <a:lt1>
        <a:sysClr val="window" lastClr="FFFFFF"/>
      </a:lt1>
      <a:dk2>
        <a:srgbClr val="56585E"/>
      </a:dk2>
      <a:lt2>
        <a:srgbClr val="DCDEE0"/>
      </a:lt2>
      <a:accent1>
        <a:srgbClr val="1497FC"/>
      </a:accent1>
      <a:accent2>
        <a:srgbClr val="E8A433"/>
      </a:accent2>
      <a:accent3>
        <a:srgbClr val="A8AAAE"/>
      </a:accent3>
      <a:accent4>
        <a:srgbClr val="D45954"/>
      </a:accent4>
      <a:accent5>
        <a:srgbClr val="11DBE3"/>
      </a:accent5>
      <a:accent6>
        <a:srgbClr val="7BDB45"/>
      </a:accent6>
      <a:hlink>
        <a:srgbClr val="1497FC"/>
      </a:hlink>
      <a:folHlink>
        <a:srgbClr val="8881F0"/>
      </a:folHlink>
    </a:clrScheme>
    <a:fontScheme name="Roboto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7831</TotalTime>
  <Words>99</Words>
  <Application>Microsoft Office PowerPoint</Application>
  <PresentationFormat>Широкоэкранный</PresentationFormat>
  <Paragraphs>30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Calibri</vt:lpstr>
      <vt:lpstr>Roboto</vt:lpstr>
      <vt:lpstr>Roboto</vt:lpstr>
      <vt:lpstr>Roboto Black</vt:lpstr>
      <vt:lpstr>Roboto Light</vt:lpstr>
      <vt:lpstr>Roboto Regular</vt:lpstr>
      <vt:lpstr>Main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 Kochegarov</dc:creator>
  <cp:lastModifiedBy>Артем Кит</cp:lastModifiedBy>
  <cp:revision>132</cp:revision>
  <dcterms:created xsi:type="dcterms:W3CDTF">2017-04-11T13:05:24Z</dcterms:created>
  <dcterms:modified xsi:type="dcterms:W3CDTF">2019-07-10T03:48:28Z</dcterms:modified>
</cp:coreProperties>
</file>